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4"/>
    <p:sldMasterId id="2147483785" r:id="rId5"/>
    <p:sldMasterId id="2147483847" r:id="rId6"/>
    <p:sldMasterId id="2147483868" r:id="rId7"/>
    <p:sldMasterId id="2147484467" r:id="rId8"/>
  </p:sldMasterIdLst>
  <p:notesMasterIdLst>
    <p:notesMasterId r:id="rId33"/>
  </p:notesMasterIdLst>
  <p:sldIdLst>
    <p:sldId id="402" r:id="rId9"/>
    <p:sldId id="2239" r:id="rId10"/>
    <p:sldId id="2237" r:id="rId11"/>
    <p:sldId id="5205" r:id="rId12"/>
    <p:sldId id="4927" r:id="rId13"/>
    <p:sldId id="369" r:id="rId14"/>
    <p:sldId id="1362" r:id="rId15"/>
    <p:sldId id="15368856" r:id="rId16"/>
    <p:sldId id="15368857" r:id="rId17"/>
    <p:sldId id="15368864" r:id="rId18"/>
    <p:sldId id="376" r:id="rId19"/>
    <p:sldId id="4948" r:id="rId20"/>
    <p:sldId id="1805" r:id="rId21"/>
    <p:sldId id="1806" r:id="rId22"/>
    <p:sldId id="683" r:id="rId23"/>
    <p:sldId id="15368859" r:id="rId24"/>
    <p:sldId id="15368223" r:id="rId25"/>
    <p:sldId id="426" r:id="rId26"/>
    <p:sldId id="5210" r:id="rId27"/>
    <p:sldId id="407" r:id="rId28"/>
    <p:sldId id="681" r:id="rId29"/>
    <p:sldId id="15368862" r:id="rId30"/>
    <p:sldId id="15368861" r:id="rId31"/>
    <p:sldId id="153688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ection" id="{05A51EA9-7B3C-4D40-B2E5-DFD25BD3C9BD}">
          <p14:sldIdLst>
            <p14:sldId id="402"/>
            <p14:sldId id="2239"/>
            <p14:sldId id="2237"/>
            <p14:sldId id="5205"/>
            <p14:sldId id="4927"/>
            <p14:sldId id="369"/>
            <p14:sldId id="1362"/>
            <p14:sldId id="15368856"/>
            <p14:sldId id="15368857"/>
            <p14:sldId id="15368864"/>
            <p14:sldId id="376"/>
            <p14:sldId id="4948"/>
            <p14:sldId id="1805"/>
            <p14:sldId id="1806"/>
            <p14:sldId id="683"/>
            <p14:sldId id="15368859"/>
            <p14:sldId id="15368223"/>
            <p14:sldId id="426"/>
            <p14:sldId id="5210"/>
            <p14:sldId id="407"/>
            <p14:sldId id="681"/>
            <p14:sldId id="15368862"/>
            <p14:sldId id="15368861"/>
            <p14:sldId id="153688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D72649-6FF1-E41B-A312-74A1624EBDC8}" name="Wilson, Laura" initials="WL" userId="S::laura.wilson@ons.gov.uk::cf8c1140-36da-46d5-a072-b84ec9d1dc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243"/>
    <a:srgbClr val="F7F9EC"/>
    <a:srgbClr val="E6F6F6"/>
    <a:srgbClr val="F0AAAA"/>
    <a:srgbClr val="206095"/>
    <a:srgbClr val="56CAFF"/>
    <a:srgbClr val="FBC900"/>
    <a:srgbClr val="F0F762"/>
    <a:srgbClr val="F5F5F6"/>
    <a:srgbClr val="003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4B51D-2FC5-BD85-E192-50E0D475CAC2}" v="172" dt="2024-10-01T11:49:58.759"/>
    <p1510:client id="{9C2518B5-EB79-00E5-BE15-00521D8F476E}" v="40" dt="2024-09-30T13:50:13.356"/>
    <p1510:client id="{B329A8E6-5004-4E5A-9D3B-1CE1D1A78DC9}" v="2" dt="2024-09-30T13:35:12.937"/>
    <p1510:client id="{BFCDE858-67B4-419E-A622-5E838EB0E2CC}" v="1212" dt="2024-09-30T13:33:48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ser, Orlaith" userId="S::orlaith.fraser@ons.gov.uk::9a378d76-9c48-4f2f-9f74-49545d3786c7" providerId="AD" clId="Web-{6AB4B51D-2FC5-BD85-E192-50E0D475CAC2}"/>
    <pc:docChg chg="addSld delSld modSld modMainMaster modSection">
      <pc:chgData name="Fraser, Orlaith" userId="S::orlaith.fraser@ons.gov.uk::9a378d76-9c48-4f2f-9f74-49545d3786c7" providerId="AD" clId="Web-{6AB4B51D-2FC5-BD85-E192-50E0D475CAC2}" dt="2024-10-01T11:49:55.228" v="119" actId="20577"/>
      <pc:docMkLst>
        <pc:docMk/>
      </pc:docMkLst>
      <pc:sldChg chg="delAnim">
        <pc:chgData name="Fraser, Orlaith" userId="S::orlaith.fraser@ons.gov.uk::9a378d76-9c48-4f2f-9f74-49545d3786c7" providerId="AD" clId="Web-{6AB4B51D-2FC5-BD85-E192-50E0D475CAC2}" dt="2024-10-01T11:43:15.906" v="80"/>
        <pc:sldMkLst>
          <pc:docMk/>
          <pc:sldMk cId="121703682" sldId="369"/>
        </pc:sldMkLst>
      </pc:sldChg>
      <pc:sldChg chg="delSp">
        <pc:chgData name="Fraser, Orlaith" userId="S::orlaith.fraser@ons.gov.uk::9a378d76-9c48-4f2f-9f74-49545d3786c7" providerId="AD" clId="Web-{6AB4B51D-2FC5-BD85-E192-50E0D475CAC2}" dt="2024-10-01T10:28:24.516" v="41"/>
        <pc:sldMkLst>
          <pc:docMk/>
          <pc:sldMk cId="2792838944" sldId="376"/>
        </pc:sldMkLst>
        <pc:spChg chg="del">
          <ac:chgData name="Fraser, Orlaith" userId="S::orlaith.fraser@ons.gov.uk::9a378d76-9c48-4f2f-9f74-49545d3786c7" providerId="AD" clId="Web-{6AB4B51D-2FC5-BD85-E192-50E0D475CAC2}" dt="2024-10-01T10:28:24.516" v="41"/>
          <ac:spMkLst>
            <pc:docMk/>
            <pc:sldMk cId="2792838944" sldId="376"/>
            <ac:spMk id="4" creationId="{023A5E76-0803-4936-93BA-442EAAFCB8CA}"/>
          </ac:spMkLst>
        </pc:spChg>
      </pc:sldChg>
      <pc:sldChg chg="modSp">
        <pc:chgData name="Fraser, Orlaith" userId="S::orlaith.fraser@ons.gov.uk::9a378d76-9c48-4f2f-9f74-49545d3786c7" providerId="AD" clId="Web-{6AB4B51D-2FC5-BD85-E192-50E0D475CAC2}" dt="2024-10-01T09:49:40.089" v="35" actId="20577"/>
        <pc:sldMkLst>
          <pc:docMk/>
          <pc:sldMk cId="1882676922" sldId="402"/>
        </pc:sldMkLst>
        <pc:spChg chg="mod">
          <ac:chgData name="Fraser, Orlaith" userId="S::orlaith.fraser@ons.gov.uk::9a378d76-9c48-4f2f-9f74-49545d3786c7" providerId="AD" clId="Web-{6AB4B51D-2FC5-BD85-E192-50E0D475CAC2}" dt="2024-10-01T09:49:40.089" v="35" actId="20577"/>
          <ac:spMkLst>
            <pc:docMk/>
            <pc:sldMk cId="1882676922" sldId="402"/>
            <ac:spMk id="4" creationId="{6F7C59A3-17F3-0484-9C9F-036E54A2DA57}"/>
          </ac:spMkLst>
        </pc:spChg>
        <pc:spChg chg="mod">
          <ac:chgData name="Fraser, Orlaith" userId="S::orlaith.fraser@ons.gov.uk::9a378d76-9c48-4f2f-9f74-49545d3786c7" providerId="AD" clId="Web-{6AB4B51D-2FC5-BD85-E192-50E0D475CAC2}" dt="2024-10-01T09:49:09.651" v="29" actId="14100"/>
          <ac:spMkLst>
            <pc:docMk/>
            <pc:sldMk cId="1882676922" sldId="402"/>
            <ac:spMk id="7" creationId="{F2B7606F-25F1-44A9-85D1-9970728AB33E}"/>
          </ac:spMkLst>
        </pc:spChg>
      </pc:sldChg>
      <pc:sldChg chg="delSp">
        <pc:chgData name="Fraser, Orlaith" userId="S::orlaith.fraser@ons.gov.uk::9a378d76-9c48-4f2f-9f74-49545d3786c7" providerId="AD" clId="Web-{6AB4B51D-2FC5-BD85-E192-50E0D475CAC2}" dt="2024-10-01T10:28:26.923" v="42"/>
        <pc:sldMkLst>
          <pc:docMk/>
          <pc:sldMk cId="3719863024" sldId="407"/>
        </pc:sldMkLst>
        <pc:spChg chg="del">
          <ac:chgData name="Fraser, Orlaith" userId="S::orlaith.fraser@ons.gov.uk::9a378d76-9c48-4f2f-9f74-49545d3786c7" providerId="AD" clId="Web-{6AB4B51D-2FC5-BD85-E192-50E0D475CAC2}" dt="2024-10-01T10:28:26.923" v="42"/>
          <ac:spMkLst>
            <pc:docMk/>
            <pc:sldMk cId="3719863024" sldId="407"/>
            <ac:spMk id="2" creationId="{9CFA75BF-B307-DF31-9A85-DB4CE82552B5}"/>
          </ac:spMkLst>
        </pc:spChg>
      </pc:sldChg>
      <pc:sldChg chg="modSp">
        <pc:chgData name="Fraser, Orlaith" userId="S::orlaith.fraser@ons.gov.uk::9a378d76-9c48-4f2f-9f74-49545d3786c7" providerId="AD" clId="Web-{6AB4B51D-2FC5-BD85-E192-50E0D475CAC2}" dt="2024-10-01T09:52:22.781" v="37" actId="1076"/>
        <pc:sldMkLst>
          <pc:docMk/>
          <pc:sldMk cId="3617241958" sldId="426"/>
        </pc:sldMkLst>
        <pc:spChg chg="mod">
          <ac:chgData name="Fraser, Orlaith" userId="S::orlaith.fraser@ons.gov.uk::9a378d76-9c48-4f2f-9f74-49545d3786c7" providerId="AD" clId="Web-{6AB4B51D-2FC5-BD85-E192-50E0D475CAC2}" dt="2024-10-01T09:52:19.422" v="36" actId="1076"/>
          <ac:spMkLst>
            <pc:docMk/>
            <pc:sldMk cId="3617241958" sldId="426"/>
            <ac:spMk id="9" creationId="{B9B8C8AD-EAB7-FBB9-2E01-F45A625EB6F2}"/>
          </ac:spMkLst>
        </pc:spChg>
        <pc:spChg chg="mod">
          <ac:chgData name="Fraser, Orlaith" userId="S::orlaith.fraser@ons.gov.uk::9a378d76-9c48-4f2f-9f74-49545d3786c7" providerId="AD" clId="Web-{6AB4B51D-2FC5-BD85-E192-50E0D475CAC2}" dt="2024-10-01T09:52:22.781" v="37" actId="1076"/>
          <ac:spMkLst>
            <pc:docMk/>
            <pc:sldMk cId="3617241958" sldId="426"/>
            <ac:spMk id="11" creationId="{F45E2B7A-7397-274D-4BFF-FA9224B86304}"/>
          </ac:spMkLst>
        </pc:spChg>
      </pc:sldChg>
      <pc:sldChg chg="delSp">
        <pc:chgData name="Fraser, Orlaith" userId="S::orlaith.fraser@ons.gov.uk::9a378d76-9c48-4f2f-9f74-49545d3786c7" providerId="AD" clId="Web-{6AB4B51D-2FC5-BD85-E192-50E0D475CAC2}" dt="2024-10-01T09:45:54.036" v="1"/>
        <pc:sldMkLst>
          <pc:docMk/>
          <pc:sldMk cId="1546509478" sldId="681"/>
        </pc:sldMkLst>
        <pc:spChg chg="del">
          <ac:chgData name="Fraser, Orlaith" userId="S::orlaith.fraser@ons.gov.uk::9a378d76-9c48-4f2f-9f74-49545d3786c7" providerId="AD" clId="Web-{6AB4B51D-2FC5-BD85-E192-50E0D475CAC2}" dt="2024-10-01T09:45:54.036" v="1"/>
          <ac:spMkLst>
            <pc:docMk/>
            <pc:sldMk cId="1546509478" sldId="681"/>
            <ac:spMk id="2" creationId="{275180C1-720A-4325-A554-D19FD9DE32C0}"/>
          </ac:spMkLst>
        </pc:spChg>
      </pc:sldChg>
      <pc:sldChg chg="delSp">
        <pc:chgData name="Fraser, Orlaith" userId="S::orlaith.fraser@ons.gov.uk::9a378d76-9c48-4f2f-9f74-49545d3786c7" providerId="AD" clId="Web-{6AB4B51D-2FC5-BD85-E192-50E0D475CAC2}" dt="2024-10-01T10:28:26.923" v="42"/>
        <pc:sldMkLst>
          <pc:docMk/>
          <pc:sldMk cId="2408074894" sldId="1362"/>
        </pc:sldMkLst>
        <pc:spChg chg="del">
          <ac:chgData name="Fraser, Orlaith" userId="S::orlaith.fraser@ons.gov.uk::9a378d76-9c48-4f2f-9f74-49545d3786c7" providerId="AD" clId="Web-{6AB4B51D-2FC5-BD85-E192-50E0D475CAC2}" dt="2024-10-01T10:28:26.923" v="42"/>
          <ac:spMkLst>
            <pc:docMk/>
            <pc:sldMk cId="2408074894" sldId="1362"/>
            <ac:spMk id="2" creationId="{960A6C5E-689C-4BA0-956A-6539707AE68B}"/>
          </ac:spMkLst>
        </pc:spChg>
      </pc:sldChg>
      <pc:sldChg chg="delSp">
        <pc:chgData name="Fraser, Orlaith" userId="S::orlaith.fraser@ons.gov.uk::9a378d76-9c48-4f2f-9f74-49545d3786c7" providerId="AD" clId="Web-{6AB4B51D-2FC5-BD85-E192-50E0D475CAC2}" dt="2024-10-01T10:28:26.923" v="42"/>
        <pc:sldMkLst>
          <pc:docMk/>
          <pc:sldMk cId="3620777518" sldId="1805"/>
        </pc:sldMkLst>
        <pc:spChg chg="del">
          <ac:chgData name="Fraser, Orlaith" userId="S::orlaith.fraser@ons.gov.uk::9a378d76-9c48-4f2f-9f74-49545d3786c7" providerId="AD" clId="Web-{6AB4B51D-2FC5-BD85-E192-50E0D475CAC2}" dt="2024-10-01T10:28:26.923" v="42"/>
          <ac:spMkLst>
            <pc:docMk/>
            <pc:sldMk cId="3620777518" sldId="1805"/>
            <ac:spMk id="4" creationId="{67A9B15D-06A2-2844-94E2-47E48B0CFFC0}"/>
          </ac:spMkLst>
        </pc:spChg>
      </pc:sldChg>
      <pc:sldChg chg="delSp">
        <pc:chgData name="Fraser, Orlaith" userId="S::orlaith.fraser@ons.gov.uk::9a378d76-9c48-4f2f-9f74-49545d3786c7" providerId="AD" clId="Web-{6AB4B51D-2FC5-BD85-E192-50E0D475CAC2}" dt="2024-10-01T10:28:26.923" v="42"/>
        <pc:sldMkLst>
          <pc:docMk/>
          <pc:sldMk cId="667093125" sldId="1806"/>
        </pc:sldMkLst>
        <pc:spChg chg="del">
          <ac:chgData name="Fraser, Orlaith" userId="S::orlaith.fraser@ons.gov.uk::9a378d76-9c48-4f2f-9f74-49545d3786c7" providerId="AD" clId="Web-{6AB4B51D-2FC5-BD85-E192-50E0D475CAC2}" dt="2024-10-01T10:28:26.923" v="42"/>
          <ac:spMkLst>
            <pc:docMk/>
            <pc:sldMk cId="667093125" sldId="1806"/>
            <ac:spMk id="4" creationId="{67A9B15D-06A2-2844-94E2-47E48B0CFFC0}"/>
          </ac:spMkLst>
        </pc:spChg>
      </pc:sldChg>
      <pc:sldChg chg="delSp">
        <pc:chgData name="Fraser, Orlaith" userId="S::orlaith.fraser@ons.gov.uk::9a378d76-9c48-4f2f-9f74-49545d3786c7" providerId="AD" clId="Web-{6AB4B51D-2FC5-BD85-E192-50E0D475CAC2}" dt="2024-10-01T10:28:26.923" v="42"/>
        <pc:sldMkLst>
          <pc:docMk/>
          <pc:sldMk cId="2517192658" sldId="2237"/>
        </pc:sldMkLst>
        <pc:spChg chg="del">
          <ac:chgData name="Fraser, Orlaith" userId="S::orlaith.fraser@ons.gov.uk::9a378d76-9c48-4f2f-9f74-49545d3786c7" providerId="AD" clId="Web-{6AB4B51D-2FC5-BD85-E192-50E0D475CAC2}" dt="2024-10-01T10:28:26.923" v="42"/>
          <ac:spMkLst>
            <pc:docMk/>
            <pc:sldMk cId="2517192658" sldId="2237"/>
            <ac:spMk id="2" creationId="{E8BC044E-811B-4AB1-8480-B59C5D72F9FC}"/>
          </ac:spMkLst>
        </pc:spChg>
      </pc:sldChg>
      <pc:sldChg chg="delSp">
        <pc:chgData name="Fraser, Orlaith" userId="S::orlaith.fraser@ons.gov.uk::9a378d76-9c48-4f2f-9f74-49545d3786c7" providerId="AD" clId="Web-{6AB4B51D-2FC5-BD85-E192-50E0D475CAC2}" dt="2024-10-01T10:28:26.923" v="42"/>
        <pc:sldMkLst>
          <pc:docMk/>
          <pc:sldMk cId="46272937" sldId="2239"/>
        </pc:sldMkLst>
        <pc:spChg chg="del">
          <ac:chgData name="Fraser, Orlaith" userId="S::orlaith.fraser@ons.gov.uk::9a378d76-9c48-4f2f-9f74-49545d3786c7" providerId="AD" clId="Web-{6AB4B51D-2FC5-BD85-E192-50E0D475CAC2}" dt="2024-10-01T10:28:26.923" v="42"/>
          <ac:spMkLst>
            <pc:docMk/>
            <pc:sldMk cId="46272937" sldId="2239"/>
            <ac:spMk id="2" creationId="{8F7E9F10-276B-04B2-B395-5284CDED76C3}"/>
          </ac:spMkLst>
        </pc:spChg>
      </pc:sldChg>
      <pc:sldChg chg="delAnim">
        <pc:chgData name="Fraser, Orlaith" userId="S::orlaith.fraser@ons.gov.uk::9a378d76-9c48-4f2f-9f74-49545d3786c7" providerId="AD" clId="Web-{6AB4B51D-2FC5-BD85-E192-50E0D475CAC2}" dt="2024-10-01T11:42:47.374" v="48"/>
        <pc:sldMkLst>
          <pc:docMk/>
          <pc:sldMk cId="3399204085" sldId="4927"/>
        </pc:sldMkLst>
      </pc:sldChg>
      <pc:sldChg chg="delSp modSp">
        <pc:chgData name="Fraser, Orlaith" userId="S::orlaith.fraser@ons.gov.uk::9a378d76-9c48-4f2f-9f74-49545d3786c7" providerId="AD" clId="Web-{6AB4B51D-2FC5-BD85-E192-50E0D475CAC2}" dt="2024-10-01T10:28:16.313" v="40"/>
        <pc:sldMkLst>
          <pc:docMk/>
          <pc:sldMk cId="3748529356" sldId="15368223"/>
        </pc:sldMkLst>
        <pc:spChg chg="del mod">
          <ac:chgData name="Fraser, Orlaith" userId="S::orlaith.fraser@ons.gov.uk::9a378d76-9c48-4f2f-9f74-49545d3786c7" providerId="AD" clId="Web-{6AB4B51D-2FC5-BD85-E192-50E0D475CAC2}" dt="2024-10-01T10:28:16.313" v="40"/>
          <ac:spMkLst>
            <pc:docMk/>
            <pc:sldMk cId="3748529356" sldId="15368223"/>
            <ac:spMk id="2" creationId="{D1B80A2E-70C0-468D-A64E-826AF858B494}"/>
          </ac:spMkLst>
        </pc:spChg>
      </pc:sldChg>
      <pc:sldChg chg="del">
        <pc:chgData name="Fraser, Orlaith" userId="S::orlaith.fraser@ons.gov.uk::9a378d76-9c48-4f2f-9f74-49545d3786c7" providerId="AD" clId="Web-{6AB4B51D-2FC5-BD85-E192-50E0D475CAC2}" dt="2024-10-01T11:46:39.473" v="82"/>
        <pc:sldMkLst>
          <pc:docMk/>
          <pc:sldMk cId="1085940809" sldId="15368858"/>
        </pc:sldMkLst>
      </pc:sldChg>
      <pc:sldChg chg="delSp">
        <pc:chgData name="Fraser, Orlaith" userId="S::orlaith.fraser@ons.gov.uk::9a378d76-9c48-4f2f-9f74-49545d3786c7" providerId="AD" clId="Web-{6AB4B51D-2FC5-BD85-E192-50E0D475CAC2}" dt="2024-10-01T10:28:26.923" v="42"/>
        <pc:sldMkLst>
          <pc:docMk/>
          <pc:sldMk cId="125858235" sldId="15368859"/>
        </pc:sldMkLst>
        <pc:spChg chg="del">
          <ac:chgData name="Fraser, Orlaith" userId="S::orlaith.fraser@ons.gov.uk::9a378d76-9c48-4f2f-9f74-49545d3786c7" providerId="AD" clId="Web-{6AB4B51D-2FC5-BD85-E192-50E0D475CAC2}" dt="2024-10-01T10:28:26.923" v="42"/>
          <ac:spMkLst>
            <pc:docMk/>
            <pc:sldMk cId="125858235" sldId="15368859"/>
            <ac:spMk id="2" creationId="{960A6C5E-689C-4BA0-956A-6539707AE68B}"/>
          </ac:spMkLst>
        </pc:spChg>
      </pc:sldChg>
      <pc:sldChg chg="modSp">
        <pc:chgData name="Fraser, Orlaith" userId="S::orlaith.fraser@ons.gov.uk::9a378d76-9c48-4f2f-9f74-49545d3786c7" providerId="AD" clId="Web-{6AB4B51D-2FC5-BD85-E192-50E0D475CAC2}" dt="2024-10-01T11:49:55.228" v="119" actId="20577"/>
        <pc:sldMkLst>
          <pc:docMk/>
          <pc:sldMk cId="4066475964" sldId="15368861"/>
        </pc:sldMkLst>
        <pc:spChg chg="mod">
          <ac:chgData name="Fraser, Orlaith" userId="S::orlaith.fraser@ons.gov.uk::9a378d76-9c48-4f2f-9f74-49545d3786c7" providerId="AD" clId="Web-{6AB4B51D-2FC5-BD85-E192-50E0D475CAC2}" dt="2024-10-01T11:49:55.228" v="119" actId="20577"/>
          <ac:spMkLst>
            <pc:docMk/>
            <pc:sldMk cId="4066475964" sldId="15368861"/>
            <ac:spMk id="4" creationId="{A9EB3601-6A93-1A35-C931-47CFB4103813}"/>
          </ac:spMkLst>
        </pc:spChg>
      </pc:sldChg>
      <pc:sldChg chg="delSp">
        <pc:chgData name="Fraser, Orlaith" userId="S::orlaith.fraser@ons.gov.uk::9a378d76-9c48-4f2f-9f74-49545d3786c7" providerId="AD" clId="Web-{6AB4B51D-2FC5-BD85-E192-50E0D475CAC2}" dt="2024-10-01T10:28:08.594" v="38"/>
        <pc:sldMkLst>
          <pc:docMk/>
          <pc:sldMk cId="3769234984" sldId="15368862"/>
        </pc:sldMkLst>
        <pc:spChg chg="del">
          <ac:chgData name="Fraser, Orlaith" userId="S::orlaith.fraser@ons.gov.uk::9a378d76-9c48-4f2f-9f74-49545d3786c7" providerId="AD" clId="Web-{6AB4B51D-2FC5-BD85-E192-50E0D475CAC2}" dt="2024-10-01T10:28:08.594" v="38"/>
          <ac:spMkLst>
            <pc:docMk/>
            <pc:sldMk cId="3769234984" sldId="15368862"/>
            <ac:spMk id="2" creationId="{38ABF33F-BFF8-F9A8-3BCF-C1FDE67F2CF7}"/>
          </ac:spMkLst>
        </pc:spChg>
      </pc:sldChg>
      <pc:sldChg chg="delSp">
        <pc:chgData name="Fraser, Orlaith" userId="S::orlaith.fraser@ons.gov.uk::9a378d76-9c48-4f2f-9f74-49545d3786c7" providerId="AD" clId="Web-{6AB4B51D-2FC5-BD85-E192-50E0D475CAC2}" dt="2024-10-01T09:45:50.239" v="0"/>
        <pc:sldMkLst>
          <pc:docMk/>
          <pc:sldMk cId="394787015" sldId="15368863"/>
        </pc:sldMkLst>
        <pc:spChg chg="del">
          <ac:chgData name="Fraser, Orlaith" userId="S::orlaith.fraser@ons.gov.uk::9a378d76-9c48-4f2f-9f74-49545d3786c7" providerId="AD" clId="Web-{6AB4B51D-2FC5-BD85-E192-50E0D475CAC2}" dt="2024-10-01T09:45:50.239" v="0"/>
          <ac:spMkLst>
            <pc:docMk/>
            <pc:sldMk cId="394787015" sldId="15368863"/>
            <ac:spMk id="2" creationId="{EE858714-B9B4-5C5C-3C49-D5AE5F69F374}"/>
          </ac:spMkLst>
        </pc:spChg>
      </pc:sldChg>
      <pc:sldChg chg="add delAnim">
        <pc:chgData name="Fraser, Orlaith" userId="S::orlaith.fraser@ons.gov.uk::9a378d76-9c48-4f2f-9f74-49545d3786c7" providerId="AD" clId="Web-{6AB4B51D-2FC5-BD85-E192-50E0D475CAC2}" dt="2024-10-01T11:47:51.631" v="101"/>
        <pc:sldMkLst>
          <pc:docMk/>
          <pc:sldMk cId="1217892257" sldId="15368864"/>
        </pc:sldMkLst>
      </pc:sldChg>
      <pc:sldMasterChg chg="mod modSldLayout">
        <pc:chgData name="Fraser, Orlaith" userId="S::orlaith.fraser@ons.gov.uk::9a378d76-9c48-4f2f-9f74-49545d3786c7" providerId="AD" clId="Web-{6AB4B51D-2FC5-BD85-E192-50E0D475CAC2}" dt="2024-10-01T10:28:26.923" v="42"/>
        <pc:sldMasterMkLst>
          <pc:docMk/>
          <pc:sldMasterMk cId="3781246485" sldId="2147483764"/>
        </pc:sldMasterMkLst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2212129733" sldId="2147483671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3681248114" sldId="214748367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1606977939" sldId="214748367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599001612" sldId="214748367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2648239920" sldId="214748368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1190821873" sldId="2147483681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564752986" sldId="214748368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2881504054" sldId="214748368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995503308" sldId="2147483684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987263514" sldId="2147483704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1295363898" sldId="2147483705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1044447637" sldId="214748370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104080136" sldId="214748370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3686494449" sldId="2147483715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2322162435" sldId="2147483717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2145399645" sldId="214748371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4293336246" sldId="214748371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562533058" sldId="214748372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2951904458" sldId="2147483721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1242493023" sldId="214748372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986343053" sldId="214748372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2709065309" sldId="2147483724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2853903372" sldId="214748372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478196162" sldId="214748372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2126844741" sldId="214748373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747160606" sldId="214748373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3370396416" sldId="2147483734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3454987155" sldId="2147483736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3555283558" sldId="2147483737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557903953" sldId="214748373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2517850142" sldId="214748374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859306572" sldId="214748374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2637687174" sldId="2147483765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1027040988" sldId="2147483766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662476157" sldId="2147483767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3452990189" sldId="214748376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3344520410" sldId="214748376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3865048592" sldId="214748377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1103601806" sldId="2147483771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3514030063" sldId="214748377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2683110587" sldId="214748377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395483333" sldId="2147483774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1223515353" sldId="2147483775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482764578" sldId="2147483776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840887560" sldId="2147483777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658390491" sldId="214748377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948318433" sldId="214748377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4079774101" sldId="214748378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1835645894" sldId="2147483781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3845023140" sldId="214748378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1774468625" sldId="214748378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3781246485" sldId="2147483764"/>
            <pc:sldLayoutMk cId="451216060" sldId="2147483784"/>
          </pc:sldLayoutMkLst>
        </pc:sldLayoutChg>
      </pc:sldMasterChg>
      <pc:sldMasterChg chg="mod modSldLayout">
        <pc:chgData name="Fraser, Orlaith" userId="S::orlaith.fraser@ons.gov.uk::9a378d76-9c48-4f2f-9f74-49545d3786c7" providerId="AD" clId="Web-{6AB4B51D-2FC5-BD85-E192-50E0D475CAC2}" dt="2024-10-01T10:28:26.923" v="42"/>
        <pc:sldMasterMkLst>
          <pc:docMk/>
          <pc:sldMasterMk cId="1852587347" sldId="2147483785"/>
        </pc:sldMasterMkLst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1852587347" sldId="2147483785"/>
            <pc:sldLayoutMk cId="3871496421" sldId="2147483786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1852587347" sldId="2147483785"/>
            <pc:sldLayoutMk cId="3367821971" sldId="2147483787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1852587347" sldId="2147483785"/>
            <pc:sldLayoutMk cId="3878165768" sldId="214748378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1852587347" sldId="2147483785"/>
            <pc:sldLayoutMk cId="1196945139" sldId="214748378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1852587347" sldId="2147483785"/>
            <pc:sldLayoutMk cId="4229844870" sldId="214748379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1852587347" sldId="2147483785"/>
            <pc:sldLayoutMk cId="1303171474" sldId="2147483791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1852587347" sldId="2147483785"/>
            <pc:sldLayoutMk cId="2445507793" sldId="214748379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1852587347" sldId="2147483785"/>
            <pc:sldLayoutMk cId="4066950195" sldId="214748379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1852587347" sldId="2147483785"/>
            <pc:sldLayoutMk cId="57795153" sldId="2147483794"/>
          </pc:sldLayoutMkLst>
        </pc:sldLayoutChg>
      </pc:sldMasterChg>
      <pc:sldMasterChg chg="mod modSldLayout">
        <pc:chgData name="Fraser, Orlaith" userId="S::orlaith.fraser@ons.gov.uk::9a378d76-9c48-4f2f-9f74-49545d3786c7" providerId="AD" clId="Web-{6AB4B51D-2FC5-BD85-E192-50E0D475CAC2}" dt="2024-10-01T10:28:26.923" v="42"/>
        <pc:sldMasterMkLst>
          <pc:docMk/>
          <pc:sldMasterMk cId="835977478" sldId="2147483847"/>
        </pc:sldMasterMkLst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2393301521" sldId="214748384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3411122818" sldId="214748384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3568052903" sldId="214748385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3025243329" sldId="2147483851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850409415" sldId="214748385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1429481162" sldId="214748385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2577048415" sldId="2147483854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3955595531" sldId="2147483855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601735973" sldId="2147483856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773861275" sldId="2147483857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227179134" sldId="214748385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318673044" sldId="214748385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4230576458" sldId="214748386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514056777" sldId="2147483861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3812272552" sldId="214748386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1519339706" sldId="214748386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624453397" sldId="2147483864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1643652647" sldId="2147483865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2650739778" sldId="2147483866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835977478" sldId="2147483847"/>
            <pc:sldLayoutMk cId="3962466780" sldId="2147483867"/>
          </pc:sldLayoutMkLst>
        </pc:sldLayoutChg>
      </pc:sldMasterChg>
      <pc:sldMasterChg chg="mod modSldLayout">
        <pc:chgData name="Fraser, Orlaith" userId="S::orlaith.fraser@ons.gov.uk::9a378d76-9c48-4f2f-9f74-49545d3786c7" providerId="AD" clId="Web-{6AB4B51D-2FC5-BD85-E192-50E0D475CAC2}" dt="2024-10-01T10:28:26.923" v="42"/>
        <pc:sldMasterMkLst>
          <pc:docMk/>
          <pc:sldMasterMk cId="70722715" sldId="2147483868"/>
        </pc:sldMasterMkLst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70722715" sldId="2147483868"/>
            <pc:sldLayoutMk cId="3143566374" sldId="214748386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70722715" sldId="2147483868"/>
            <pc:sldLayoutMk cId="661586588" sldId="214748387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70722715" sldId="2147483868"/>
            <pc:sldLayoutMk cId="494314615" sldId="2147483871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70722715" sldId="2147483868"/>
            <pc:sldLayoutMk cId="394435662" sldId="214748387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70722715" sldId="2147483868"/>
            <pc:sldLayoutMk cId="3775221539" sldId="214748387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70722715" sldId="2147483868"/>
            <pc:sldLayoutMk cId="459387001" sldId="2147483874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70722715" sldId="2147483868"/>
            <pc:sldLayoutMk cId="33344075" sldId="2147483875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70722715" sldId="2147483868"/>
            <pc:sldLayoutMk cId="2713307487" sldId="2147483876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70722715" sldId="2147483868"/>
            <pc:sldLayoutMk cId="1948155689" sldId="2147483877"/>
          </pc:sldLayoutMkLst>
        </pc:sldLayoutChg>
      </pc:sldMasterChg>
      <pc:sldMasterChg chg="mod modSldLayout">
        <pc:chgData name="Fraser, Orlaith" userId="S::orlaith.fraser@ons.gov.uk::9a378d76-9c48-4f2f-9f74-49545d3786c7" providerId="AD" clId="Web-{6AB4B51D-2FC5-BD85-E192-50E0D475CAC2}" dt="2024-10-01T10:28:26.923" v="42"/>
        <pc:sldMasterMkLst>
          <pc:docMk/>
          <pc:sldMasterMk cId="949276683" sldId="2147484467"/>
        </pc:sldMasterMkLst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711413650" sldId="214748431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923477511" sldId="214748431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1936652663" sldId="214748437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1613847163" sldId="214748446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302049124" sldId="214748446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634416747" sldId="214748447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2271482971" sldId="2147484471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956599006" sldId="214748447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823929692" sldId="214748447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621304946" sldId="2147484474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550170075" sldId="2147484475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2278477441" sldId="2147484476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593107100" sldId="2147484477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332074573" sldId="214748447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2381930366" sldId="214748447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4089009426" sldId="214748448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482029494" sldId="2147484481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1590181656" sldId="214748448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4152242222" sldId="214748448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1876386442" sldId="2147484484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2194202654" sldId="2147484485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399030480" sldId="2147484486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2180181464" sldId="2147484487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2706080810" sldId="214748448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1818252853" sldId="214748448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981178621" sldId="214748449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2986220470" sldId="2147484491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399383460" sldId="214748449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2052248553" sldId="214748449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2821492527" sldId="2147484494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168216605" sldId="2147484495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793861881" sldId="2147484496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1423727519" sldId="2147484497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1806615307" sldId="214748449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1388304685" sldId="214748449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828990160" sldId="2147484500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999818415" sldId="2147484501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2401087007" sldId="2147484502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665574263" sldId="2147484503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1306973437" sldId="2147484504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549278947" sldId="2147484505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325053049" sldId="2147484506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4258848682" sldId="2147484507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1127952446" sldId="2147484508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790789514" sldId="2147484509"/>
          </pc:sldLayoutMkLst>
        </pc:sldLayoutChg>
        <pc:sldLayoutChg chg="mod">
          <pc:chgData name="Fraser, Orlaith" userId="S::orlaith.fraser@ons.gov.uk::9a378d76-9c48-4f2f-9f74-49545d3786c7" providerId="AD" clId="Web-{6AB4B51D-2FC5-BD85-E192-50E0D475CAC2}" dt="2024-10-01T10:28:26.923" v="42"/>
          <pc:sldLayoutMkLst>
            <pc:docMk/>
            <pc:sldMasterMk cId="949276683" sldId="2147484467"/>
            <pc:sldLayoutMk cId="3735583443" sldId="2147484510"/>
          </pc:sldLayoutMkLst>
        </pc:sldLayoutChg>
      </pc:sldMasterChg>
    </pc:docChg>
  </pc:docChgLst>
  <pc:docChgLst>
    <pc:chgData name="Fraser, Orlaith" userId="S::orlaith.fraser@ons.gov.uk::9a378d76-9c48-4f2f-9f74-49545d3786c7" providerId="AD" clId="Web-{9C2518B5-EB79-00E5-BE15-00521D8F476E}"/>
    <pc:docChg chg="addSld modSld modSection">
      <pc:chgData name="Fraser, Orlaith" userId="S::orlaith.fraser@ons.gov.uk::9a378d76-9c48-4f2f-9f74-49545d3786c7" providerId="AD" clId="Web-{9C2518B5-EB79-00E5-BE15-00521D8F476E}" dt="2024-09-30T13:50:13.356" v="22" actId="1076"/>
      <pc:docMkLst>
        <pc:docMk/>
      </pc:docMkLst>
      <pc:sldChg chg="delSp">
        <pc:chgData name="Fraser, Orlaith" userId="S::orlaith.fraser@ons.gov.uk::9a378d76-9c48-4f2f-9f74-49545d3786c7" providerId="AD" clId="Web-{9C2518B5-EB79-00E5-BE15-00521D8F476E}" dt="2024-09-30T13:49:06.292" v="1"/>
        <pc:sldMkLst>
          <pc:docMk/>
          <pc:sldMk cId="1882676922" sldId="402"/>
        </pc:sldMkLst>
        <pc:spChg chg="del">
          <ac:chgData name="Fraser, Orlaith" userId="S::orlaith.fraser@ons.gov.uk::9a378d76-9c48-4f2f-9f74-49545d3786c7" providerId="AD" clId="Web-{9C2518B5-EB79-00E5-BE15-00521D8F476E}" dt="2024-09-30T13:49:06.292" v="1"/>
          <ac:spMkLst>
            <pc:docMk/>
            <pc:sldMk cId="1882676922" sldId="402"/>
            <ac:spMk id="3" creationId="{4FCF72CB-94FC-CA4C-97D0-0E6E92D88DBF}"/>
          </ac:spMkLst>
        </pc:spChg>
      </pc:sldChg>
      <pc:sldChg chg="delSp modSp new mod modClrScheme chgLayout">
        <pc:chgData name="Fraser, Orlaith" userId="S::orlaith.fraser@ons.gov.uk::9a378d76-9c48-4f2f-9f74-49545d3786c7" providerId="AD" clId="Web-{9C2518B5-EB79-00E5-BE15-00521D8F476E}" dt="2024-09-30T13:50:13.356" v="22" actId="1076"/>
        <pc:sldMkLst>
          <pc:docMk/>
          <pc:sldMk cId="394787015" sldId="15368863"/>
        </pc:sldMkLst>
        <pc:spChg chg="mod ord">
          <ac:chgData name="Fraser, Orlaith" userId="S::orlaith.fraser@ons.gov.uk::9a378d76-9c48-4f2f-9f74-49545d3786c7" providerId="AD" clId="Web-{9C2518B5-EB79-00E5-BE15-00521D8F476E}" dt="2024-09-30T13:49:45.886" v="2"/>
          <ac:spMkLst>
            <pc:docMk/>
            <pc:sldMk cId="394787015" sldId="15368863"/>
            <ac:spMk id="2" creationId="{EE858714-B9B4-5C5C-3C49-D5AE5F69F374}"/>
          </ac:spMkLst>
        </pc:spChg>
        <pc:spChg chg="mod ord">
          <ac:chgData name="Fraser, Orlaith" userId="S::orlaith.fraser@ons.gov.uk::9a378d76-9c48-4f2f-9f74-49545d3786c7" providerId="AD" clId="Web-{9C2518B5-EB79-00E5-BE15-00521D8F476E}" dt="2024-09-30T13:50:13.356" v="22" actId="1076"/>
          <ac:spMkLst>
            <pc:docMk/>
            <pc:sldMk cId="394787015" sldId="15368863"/>
            <ac:spMk id="3" creationId="{249AF147-2E76-7572-D362-D74A99D0704F}"/>
          </ac:spMkLst>
        </pc:spChg>
        <pc:spChg chg="del mod ord">
          <ac:chgData name="Fraser, Orlaith" userId="S::orlaith.fraser@ons.gov.uk::9a378d76-9c48-4f2f-9f74-49545d3786c7" providerId="AD" clId="Web-{9C2518B5-EB79-00E5-BE15-00521D8F476E}" dt="2024-09-30T13:50:10.200" v="21"/>
          <ac:spMkLst>
            <pc:docMk/>
            <pc:sldMk cId="394787015" sldId="15368863"/>
            <ac:spMk id="4" creationId="{B4FD1950-5B9B-4190-C0D6-D9F442443C7B}"/>
          </ac:spMkLst>
        </pc:spChg>
      </pc:sldChg>
    </pc:docChg>
  </pc:docChgLst>
  <pc:docChgLst>
    <pc:chgData clId="Web-{209AAB85-4DB7-D31F-3E34-033FEC19CBD3}"/>
    <pc:docChg chg="modSld">
      <pc:chgData name="" userId="" providerId="" clId="Web-{209AAB85-4DB7-D31F-3E34-033FEC19CBD3}" dt="2024-09-23T12:35:32.178" v="1" actId="20577"/>
      <pc:docMkLst>
        <pc:docMk/>
      </pc:docMkLst>
      <pc:sldChg chg="modSp">
        <pc:chgData name="" userId="" providerId="" clId="Web-{209AAB85-4DB7-D31F-3E34-033FEC19CBD3}" dt="2024-09-23T12:35:32.178" v="1" actId="20577"/>
        <pc:sldMkLst>
          <pc:docMk/>
          <pc:sldMk cId="1882676922" sldId="402"/>
        </pc:sldMkLst>
        <pc:spChg chg="mod">
          <ac:chgData name="" userId="" providerId="" clId="Web-{209AAB85-4DB7-D31F-3E34-033FEC19CBD3}" dt="2024-09-23T12:35:32.178" v="1" actId="20577"/>
          <ac:spMkLst>
            <pc:docMk/>
            <pc:sldMk cId="1882676922" sldId="402"/>
            <ac:spMk id="7" creationId="{F2B7606F-25F1-44A9-85D1-9970728AB33E}"/>
          </ac:spMkLst>
        </pc:spChg>
      </pc:sldChg>
    </pc:docChg>
  </pc:docChgLst>
  <pc:docChgLst>
    <pc:chgData name="Fraser, Orlaith" userId="S::orlaith.fraser@ons.gov.uk::9a378d76-9c48-4f2f-9f74-49545d3786c7" providerId="AD" clId="Web-{BFCDE858-67B4-419E-A622-5E838EB0E2CC}"/>
    <pc:docChg chg="addSld modSld modSection">
      <pc:chgData name="Fraser, Orlaith" userId="S::orlaith.fraser@ons.gov.uk::9a378d76-9c48-4f2f-9f74-49545d3786c7" providerId="AD" clId="Web-{BFCDE858-67B4-419E-A622-5E838EB0E2CC}" dt="2024-09-30T13:33:48.798" v="816" actId="14100"/>
      <pc:docMkLst>
        <pc:docMk/>
      </pc:docMkLst>
      <pc:sldChg chg="delSp">
        <pc:chgData name="Fraser, Orlaith" userId="S::orlaith.fraser@ons.gov.uk::9a378d76-9c48-4f2f-9f74-49545d3786c7" providerId="AD" clId="Web-{BFCDE858-67B4-419E-A622-5E838EB0E2CC}" dt="2024-09-30T11:01:14.970" v="3"/>
        <pc:sldMkLst>
          <pc:docMk/>
          <pc:sldMk cId="3781916072" sldId="683"/>
        </pc:sldMkLst>
        <pc:spChg chg="del">
          <ac:chgData name="Fraser, Orlaith" userId="S::orlaith.fraser@ons.gov.uk::9a378d76-9c48-4f2f-9f74-49545d3786c7" providerId="AD" clId="Web-{BFCDE858-67B4-419E-A622-5E838EB0E2CC}" dt="2024-09-30T11:01:14.970" v="3"/>
          <ac:spMkLst>
            <pc:docMk/>
            <pc:sldMk cId="3781916072" sldId="683"/>
            <ac:spMk id="4" creationId="{F4BD67B1-DBB6-4877-910E-526FD49A4921}"/>
          </ac:spMkLst>
        </pc:spChg>
      </pc:sldChg>
      <pc:sldChg chg="addSp delSp modSp">
        <pc:chgData name="Fraser, Orlaith" userId="S::orlaith.fraser@ons.gov.uk::9a378d76-9c48-4f2f-9f74-49545d3786c7" providerId="AD" clId="Web-{BFCDE858-67B4-419E-A622-5E838EB0E2CC}" dt="2024-09-30T13:19:09.652" v="421" actId="1076"/>
        <pc:sldMkLst>
          <pc:docMk/>
          <pc:sldMk cId="3041004708" sldId="1828"/>
        </pc:sldMkLst>
        <pc:spChg chg="add mod">
          <ac:chgData name="Fraser, Orlaith" userId="S::orlaith.fraser@ons.gov.uk::9a378d76-9c48-4f2f-9f74-49545d3786c7" providerId="AD" clId="Web-{BFCDE858-67B4-419E-A622-5E838EB0E2CC}" dt="2024-09-30T13:18:55.824" v="419" actId="20577"/>
          <ac:spMkLst>
            <pc:docMk/>
            <pc:sldMk cId="3041004708" sldId="1828"/>
            <ac:spMk id="3" creationId="{18FE4472-C698-BFDE-C665-FE79939DE9C5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666" v="306" actId="1076"/>
          <ac:spMkLst>
            <pc:docMk/>
            <pc:sldMk cId="3041004708" sldId="1828"/>
            <ac:spMk id="28" creationId="{8BBB3C5C-699D-B933-E61C-6C00FD58B476}"/>
          </ac:spMkLst>
        </pc:spChg>
        <pc:spChg chg="del">
          <ac:chgData name="Fraser, Orlaith" userId="S::orlaith.fraser@ons.gov.uk::9a378d76-9c48-4f2f-9f74-49545d3786c7" providerId="AD" clId="Web-{BFCDE858-67B4-419E-A622-5E838EB0E2CC}" dt="2024-09-30T13:16:32.008" v="234"/>
          <ac:spMkLst>
            <pc:docMk/>
            <pc:sldMk cId="3041004708" sldId="1828"/>
            <ac:spMk id="29" creationId="{CD677871-20DB-54D1-E15E-F7FE71036A95}"/>
          </ac:spMkLst>
        </pc:spChg>
        <pc:spChg chg="del">
          <ac:chgData name="Fraser, Orlaith" userId="S::orlaith.fraser@ons.gov.uk::9a378d76-9c48-4f2f-9f74-49545d3786c7" providerId="AD" clId="Web-{BFCDE858-67B4-419E-A622-5E838EB0E2CC}" dt="2024-09-30T13:16:32.008" v="233"/>
          <ac:spMkLst>
            <pc:docMk/>
            <pc:sldMk cId="3041004708" sldId="1828"/>
            <ac:spMk id="30" creationId="{D17D7DBE-DE19-4558-53B3-A1B8CB1C32B8}"/>
          </ac:spMkLst>
        </pc:spChg>
        <pc:spChg chg="del">
          <ac:chgData name="Fraser, Orlaith" userId="S::orlaith.fraser@ons.gov.uk::9a378d76-9c48-4f2f-9f74-49545d3786c7" providerId="AD" clId="Web-{BFCDE858-67B4-419E-A622-5E838EB0E2CC}" dt="2024-09-30T13:16:32.008" v="232"/>
          <ac:spMkLst>
            <pc:docMk/>
            <pc:sldMk cId="3041004708" sldId="1828"/>
            <ac:spMk id="32" creationId="{7ADF122B-D345-A912-BBB7-7206DBFEEA1B}"/>
          </ac:spMkLst>
        </pc:spChg>
        <pc:spChg chg="del">
          <ac:chgData name="Fraser, Orlaith" userId="S::orlaith.fraser@ons.gov.uk::9a378d76-9c48-4f2f-9f74-49545d3786c7" providerId="AD" clId="Web-{BFCDE858-67B4-419E-A622-5E838EB0E2CC}" dt="2024-09-30T13:16:32.008" v="231"/>
          <ac:spMkLst>
            <pc:docMk/>
            <pc:sldMk cId="3041004708" sldId="1828"/>
            <ac:spMk id="33" creationId="{9F97F265-7B8A-2511-2089-83694589F716}"/>
          </ac:spMkLst>
        </pc:spChg>
        <pc:spChg chg="del">
          <ac:chgData name="Fraser, Orlaith" userId="S::orlaith.fraser@ons.gov.uk::9a378d76-9c48-4f2f-9f74-49545d3786c7" providerId="AD" clId="Web-{BFCDE858-67B4-419E-A622-5E838EB0E2CC}" dt="2024-09-30T13:16:31.993" v="230"/>
          <ac:spMkLst>
            <pc:docMk/>
            <pc:sldMk cId="3041004708" sldId="1828"/>
            <ac:spMk id="34" creationId="{A90494BE-9096-C6F8-148C-D9B06A9A1518}"/>
          </ac:spMkLst>
        </pc:spChg>
        <pc:spChg chg="del">
          <ac:chgData name="Fraser, Orlaith" userId="S::orlaith.fraser@ons.gov.uk::9a378d76-9c48-4f2f-9f74-49545d3786c7" providerId="AD" clId="Web-{BFCDE858-67B4-419E-A622-5E838EB0E2CC}" dt="2024-09-30T13:16:31.993" v="229"/>
          <ac:spMkLst>
            <pc:docMk/>
            <pc:sldMk cId="3041004708" sldId="1828"/>
            <ac:spMk id="35" creationId="{C52BBF4B-462E-56B2-25DC-BF9EA5FAC9A3}"/>
          </ac:spMkLst>
        </pc:spChg>
        <pc:spChg chg="del">
          <ac:chgData name="Fraser, Orlaith" userId="S::orlaith.fraser@ons.gov.uk::9a378d76-9c48-4f2f-9f74-49545d3786c7" providerId="AD" clId="Web-{BFCDE858-67B4-419E-A622-5E838EB0E2CC}" dt="2024-09-30T13:16:31.993" v="228"/>
          <ac:spMkLst>
            <pc:docMk/>
            <pc:sldMk cId="3041004708" sldId="1828"/>
            <ac:spMk id="36" creationId="{4964A622-C49E-BC26-AD3F-BEAEC9E251FE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713" v="314" actId="1076"/>
          <ac:spMkLst>
            <pc:docMk/>
            <pc:sldMk cId="3041004708" sldId="1828"/>
            <ac:spMk id="37" creationId="{A8B627C6-CF03-B96B-44E7-C00C5AC5947D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729" v="315" actId="1076"/>
          <ac:spMkLst>
            <pc:docMk/>
            <pc:sldMk cId="3041004708" sldId="1828"/>
            <ac:spMk id="38" creationId="{347A58E3-B63D-16EB-9454-3F288ECEAFD3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729" v="316" actId="1076"/>
          <ac:spMkLst>
            <pc:docMk/>
            <pc:sldMk cId="3041004708" sldId="1828"/>
            <ac:spMk id="39" creationId="{95B4E9E5-F907-EA78-8545-3B929E617CA8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744" v="317" actId="1076"/>
          <ac:spMkLst>
            <pc:docMk/>
            <pc:sldMk cId="3041004708" sldId="1828"/>
            <ac:spMk id="40" creationId="{F97E95D1-FFEA-EB1C-792C-0A385BEBB4DB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744" v="318" actId="1076"/>
          <ac:spMkLst>
            <pc:docMk/>
            <pc:sldMk cId="3041004708" sldId="1828"/>
            <ac:spMk id="41" creationId="{3ADFA4D4-265D-86C5-7136-3561F9AC22F7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760" v="319" actId="1076"/>
          <ac:spMkLst>
            <pc:docMk/>
            <pc:sldMk cId="3041004708" sldId="1828"/>
            <ac:spMk id="42" creationId="{EA6A9DCB-B373-FAAB-109C-890E9B8C1CB3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760" v="320" actId="1076"/>
          <ac:spMkLst>
            <pc:docMk/>
            <pc:sldMk cId="3041004708" sldId="1828"/>
            <ac:spMk id="43" creationId="{0716CEF9-8A21-A20E-3DE4-22DF9896FA67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791" v="325" actId="1076"/>
          <ac:spMkLst>
            <pc:docMk/>
            <pc:sldMk cId="3041004708" sldId="1828"/>
            <ac:spMk id="44" creationId="{25B78E4A-21E4-52AC-1560-12CCAB0D5C03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791" v="326" actId="1076"/>
          <ac:spMkLst>
            <pc:docMk/>
            <pc:sldMk cId="3041004708" sldId="1828"/>
            <ac:spMk id="45" creationId="{535BD35C-87A2-3313-AE0A-40FD7D17F90F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807" v="327" actId="1076"/>
          <ac:spMkLst>
            <pc:docMk/>
            <pc:sldMk cId="3041004708" sldId="1828"/>
            <ac:spMk id="46" creationId="{F1B45FE1-74D8-A2D8-C199-C8FC16844CD2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807" v="328" actId="1076"/>
          <ac:spMkLst>
            <pc:docMk/>
            <pc:sldMk cId="3041004708" sldId="1828"/>
            <ac:spMk id="47" creationId="{4F3BCC19-AAB0-BCD9-9C60-363D16D3E05D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822" v="329" actId="1076"/>
          <ac:spMkLst>
            <pc:docMk/>
            <pc:sldMk cId="3041004708" sldId="1828"/>
            <ac:spMk id="48" creationId="{E30FC25E-7488-3365-A344-446E9E88E87A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822" v="330" actId="1076"/>
          <ac:spMkLst>
            <pc:docMk/>
            <pc:sldMk cId="3041004708" sldId="1828"/>
            <ac:spMk id="49" creationId="{03054EEF-EEE1-7C97-319B-F148FC4BFFE5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838" v="331" actId="1076"/>
          <ac:spMkLst>
            <pc:docMk/>
            <pc:sldMk cId="3041004708" sldId="1828"/>
            <ac:spMk id="50" creationId="{B9DF23F0-07F6-8868-800B-A30955C55479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885" v="337" actId="1076"/>
          <ac:spMkLst>
            <pc:docMk/>
            <pc:sldMk cId="3041004708" sldId="1828"/>
            <ac:spMk id="51" creationId="{AF106AC6-AC7F-2D21-652C-BB369689687B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885" v="338" actId="1076"/>
          <ac:spMkLst>
            <pc:docMk/>
            <pc:sldMk cId="3041004708" sldId="1828"/>
            <ac:spMk id="52" creationId="{8201EC5D-51B1-7498-B692-5DEA37E698E5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901" v="339" actId="1076"/>
          <ac:spMkLst>
            <pc:docMk/>
            <pc:sldMk cId="3041004708" sldId="1828"/>
            <ac:spMk id="53" creationId="{0478C919-0056-B935-C7C0-307D7AED9824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916" v="340" actId="1076"/>
          <ac:spMkLst>
            <pc:docMk/>
            <pc:sldMk cId="3041004708" sldId="1828"/>
            <ac:spMk id="54" creationId="{AF30B99C-0133-E5F3-5832-3D70AE16751D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916" v="341" actId="1076"/>
          <ac:spMkLst>
            <pc:docMk/>
            <pc:sldMk cId="3041004708" sldId="1828"/>
            <ac:spMk id="55" creationId="{2557D947-78BA-A10D-E1D5-F89BC76EA5C4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932" v="342" actId="1076"/>
          <ac:spMkLst>
            <pc:docMk/>
            <pc:sldMk cId="3041004708" sldId="1828"/>
            <ac:spMk id="56" creationId="{8B77AA44-E17E-B1FE-E843-AC35467188EF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932" v="343" actId="1076"/>
          <ac:spMkLst>
            <pc:docMk/>
            <pc:sldMk cId="3041004708" sldId="1828"/>
            <ac:spMk id="57" creationId="{A6CF8E1D-C609-A4A4-A356-1CBE30677A9A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838" v="332" actId="1076"/>
          <ac:spMkLst>
            <pc:docMk/>
            <pc:sldMk cId="3041004708" sldId="1828"/>
            <ac:spMk id="58" creationId="{AB82E06E-7B2B-B37E-D0A9-42A3065CB0B1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19:09.652" v="421" actId="1076"/>
          <ac:spMkLst>
            <pc:docMk/>
            <pc:sldMk cId="3041004708" sldId="1828"/>
            <ac:spMk id="59" creationId="{00824FC0-00FF-CBA0-F856-012FDF6D1C80}"/>
          </ac:spMkLst>
        </pc:spChg>
        <pc:spChg chg="del">
          <ac:chgData name="Fraser, Orlaith" userId="S::orlaith.fraser@ons.gov.uk::9a378d76-9c48-4f2f-9f74-49545d3786c7" providerId="AD" clId="Web-{BFCDE858-67B4-419E-A622-5E838EB0E2CC}" dt="2024-09-30T13:14:31.365" v="215"/>
          <ac:spMkLst>
            <pc:docMk/>
            <pc:sldMk cId="3041004708" sldId="1828"/>
            <ac:spMk id="60" creationId="{D1D2CD34-BBE6-3EFD-8165-79F6303ED2E0}"/>
          </ac:spMkLst>
        </pc:spChg>
        <pc:spChg chg="del">
          <ac:chgData name="Fraser, Orlaith" userId="S::orlaith.fraser@ons.gov.uk::9a378d76-9c48-4f2f-9f74-49545d3786c7" providerId="AD" clId="Web-{BFCDE858-67B4-419E-A622-5E838EB0E2CC}" dt="2024-09-30T13:14:49.693" v="219"/>
          <ac:spMkLst>
            <pc:docMk/>
            <pc:sldMk cId="3041004708" sldId="1828"/>
            <ac:spMk id="61" creationId="{DB36CE6F-34FE-C284-9E66-1FC5073412A2}"/>
          </ac:spMkLst>
        </pc:spChg>
        <pc:spChg chg="del">
          <ac:chgData name="Fraser, Orlaith" userId="S::orlaith.fraser@ons.gov.uk::9a378d76-9c48-4f2f-9f74-49545d3786c7" providerId="AD" clId="Web-{BFCDE858-67B4-419E-A622-5E838EB0E2CC}" dt="2024-09-30T13:14:46.849" v="218"/>
          <ac:spMkLst>
            <pc:docMk/>
            <pc:sldMk cId="3041004708" sldId="1828"/>
            <ac:spMk id="62" creationId="{26E01A48-10CB-D0CE-4704-11CA4402D6DB}"/>
          </ac:spMkLst>
        </pc:spChg>
        <pc:spChg chg="del">
          <ac:chgData name="Fraser, Orlaith" userId="S::orlaith.fraser@ons.gov.uk::9a378d76-9c48-4f2f-9f74-49545d3786c7" providerId="AD" clId="Web-{BFCDE858-67B4-419E-A622-5E838EB0E2CC}" dt="2024-09-30T13:14:51.693" v="220"/>
          <ac:spMkLst>
            <pc:docMk/>
            <pc:sldMk cId="3041004708" sldId="1828"/>
            <ac:spMk id="63" creationId="{0774F04B-CC3B-F01E-8E6A-857BFD618EE3}"/>
          </ac:spMkLst>
        </pc:spChg>
        <pc:spChg chg="del">
          <ac:chgData name="Fraser, Orlaith" userId="S::orlaith.fraser@ons.gov.uk::9a378d76-9c48-4f2f-9f74-49545d3786c7" providerId="AD" clId="Web-{BFCDE858-67B4-419E-A622-5E838EB0E2CC}" dt="2024-09-30T13:15:01.178" v="221"/>
          <ac:spMkLst>
            <pc:docMk/>
            <pc:sldMk cId="3041004708" sldId="1828"/>
            <ac:spMk id="4096" creationId="{2C037659-D917-6F9D-9E42-A41A1F78A6D5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682" v="307" actId="1076"/>
          <ac:spMkLst>
            <pc:docMk/>
            <pc:sldMk cId="3041004708" sldId="1828"/>
            <ac:spMk id="4097" creationId="{6BAFC373-BD8E-28E5-CEB5-C62E2E8756A2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682" v="308" actId="1076"/>
          <ac:spMkLst>
            <pc:docMk/>
            <pc:sldMk cId="3041004708" sldId="1828"/>
            <ac:spMk id="4099" creationId="{DFBB41CB-133E-65AA-9881-ED1F03EF8256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7:48.697" v="309" actId="1076"/>
          <ac:spMkLst>
            <pc:docMk/>
            <pc:sldMk cId="3041004708" sldId="1828"/>
            <ac:spMk id="4100" creationId="{821CA8FD-9600-2E13-F8AA-C83906ACB89D}"/>
          </ac:spMkLst>
        </pc:spChg>
        <pc:picChg chg="mod">
          <ac:chgData name="Fraser, Orlaith" userId="S::orlaith.fraser@ons.gov.uk::9a378d76-9c48-4f2f-9f74-49545d3786c7" providerId="AD" clId="Web-{BFCDE858-67B4-419E-A622-5E838EB0E2CC}" dt="2024-09-30T13:17:48.635" v="302" actId="1076"/>
          <ac:picMkLst>
            <pc:docMk/>
            <pc:sldMk cId="3041004708" sldId="1828"/>
            <ac:picMk id="7" creationId="{20BF4BE3-EBEB-CDB7-F23E-CCD380B3F294}"/>
          </ac:picMkLst>
        </pc:picChg>
        <pc:picChg chg="del">
          <ac:chgData name="Fraser, Orlaith" userId="S::orlaith.fraser@ons.gov.uk::9a378d76-9c48-4f2f-9f74-49545d3786c7" providerId="AD" clId="Web-{BFCDE858-67B4-419E-A622-5E838EB0E2CC}" dt="2024-09-30T13:16:29.164" v="227"/>
          <ac:picMkLst>
            <pc:docMk/>
            <pc:sldMk cId="3041004708" sldId="1828"/>
            <ac:picMk id="8" creationId="{16497250-EC64-6751-B013-6877C66790E6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697" v="310" actId="1076"/>
          <ac:picMkLst>
            <pc:docMk/>
            <pc:sldMk cId="3041004708" sldId="1828"/>
            <ac:picMk id="9" creationId="{C30023B0-FD4D-ED6B-3576-D577C7CCF067}"/>
          </ac:picMkLst>
        </pc:picChg>
        <pc:picChg chg="add del mod">
          <ac:chgData name="Fraser, Orlaith" userId="S::orlaith.fraser@ons.gov.uk::9a378d76-9c48-4f2f-9f74-49545d3786c7" providerId="AD" clId="Web-{BFCDE858-67B4-419E-A622-5E838EB0E2CC}" dt="2024-09-30T13:17:48.760" v="321" actId="1076"/>
          <ac:picMkLst>
            <pc:docMk/>
            <pc:sldMk cId="3041004708" sldId="1828"/>
            <ac:picMk id="10" creationId="{B3CCB8ED-F361-0DD7-5E40-83F31185EB84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854" v="333" actId="1076"/>
          <ac:picMkLst>
            <pc:docMk/>
            <pc:sldMk cId="3041004708" sldId="1828"/>
            <ac:picMk id="11" creationId="{B4E0185C-2BF5-ADF8-9763-C57CE13A20AF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854" v="334" actId="1076"/>
          <ac:picMkLst>
            <pc:docMk/>
            <pc:sldMk cId="3041004708" sldId="1828"/>
            <ac:picMk id="13" creationId="{DCF1FA29-F491-514B-A34B-DE982CAE0E8B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869" v="335" actId="1076"/>
          <ac:picMkLst>
            <pc:docMk/>
            <pc:sldMk cId="3041004708" sldId="1828"/>
            <ac:picMk id="14" creationId="{79B8D39A-9D58-08B9-C397-2E88442E23D5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869" v="336" actId="1076"/>
          <ac:picMkLst>
            <pc:docMk/>
            <pc:sldMk cId="3041004708" sldId="1828"/>
            <ac:picMk id="15" creationId="{22810C8D-01EA-329F-30E1-0905CD435F45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651" v="303" actId="1076"/>
          <ac:picMkLst>
            <pc:docMk/>
            <pc:sldMk cId="3041004708" sldId="1828"/>
            <ac:picMk id="16" creationId="{1CA2EE2C-3C68-9B5B-B5A6-D4A00D61CB03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651" v="304" actId="1076"/>
          <ac:picMkLst>
            <pc:docMk/>
            <pc:sldMk cId="3041004708" sldId="1828"/>
            <ac:picMk id="17" creationId="{A9E0AE09-415E-852B-3B09-E548946F7899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666" v="305" actId="1076"/>
          <ac:picMkLst>
            <pc:docMk/>
            <pc:sldMk cId="3041004708" sldId="1828"/>
            <ac:picMk id="18" creationId="{F3EBD640-F872-CF13-30E5-1FA58574DA1D}"/>
          </ac:picMkLst>
        </pc:picChg>
        <pc:picChg chg="del">
          <ac:chgData name="Fraser, Orlaith" userId="S::orlaith.fraser@ons.gov.uk::9a378d76-9c48-4f2f-9f74-49545d3786c7" providerId="AD" clId="Web-{BFCDE858-67B4-419E-A622-5E838EB0E2CC}" dt="2024-09-30T13:16:32.008" v="237"/>
          <ac:picMkLst>
            <pc:docMk/>
            <pc:sldMk cId="3041004708" sldId="1828"/>
            <ac:picMk id="19" creationId="{F09478EB-C6CE-B082-DADB-30E3D89A458E}"/>
          </ac:picMkLst>
        </pc:picChg>
        <pc:picChg chg="del">
          <ac:chgData name="Fraser, Orlaith" userId="S::orlaith.fraser@ons.gov.uk::9a378d76-9c48-4f2f-9f74-49545d3786c7" providerId="AD" clId="Web-{BFCDE858-67B4-419E-A622-5E838EB0E2CC}" dt="2024-09-30T13:16:32.008" v="236"/>
          <ac:picMkLst>
            <pc:docMk/>
            <pc:sldMk cId="3041004708" sldId="1828"/>
            <ac:picMk id="20" creationId="{7E62A2A2-0A76-1596-8F4A-5C4C33A5E080}"/>
          </ac:picMkLst>
        </pc:picChg>
        <pc:picChg chg="del">
          <ac:chgData name="Fraser, Orlaith" userId="S::orlaith.fraser@ons.gov.uk::9a378d76-9c48-4f2f-9f74-49545d3786c7" providerId="AD" clId="Web-{BFCDE858-67B4-419E-A622-5E838EB0E2CC}" dt="2024-09-30T13:16:32.008" v="235"/>
          <ac:picMkLst>
            <pc:docMk/>
            <pc:sldMk cId="3041004708" sldId="1828"/>
            <ac:picMk id="21" creationId="{8B84AE9C-5513-2464-FDC9-0368A5DD28FC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697" v="311" actId="1076"/>
          <ac:picMkLst>
            <pc:docMk/>
            <pc:sldMk cId="3041004708" sldId="1828"/>
            <ac:picMk id="22" creationId="{45B9E3C9-8291-545A-C2F4-571166675A4B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713" v="312" actId="1076"/>
          <ac:picMkLst>
            <pc:docMk/>
            <pc:sldMk cId="3041004708" sldId="1828"/>
            <ac:picMk id="23" creationId="{02C60B6D-68E8-1B31-6D75-F9D57FF80AC9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713" v="313" actId="1076"/>
          <ac:picMkLst>
            <pc:docMk/>
            <pc:sldMk cId="3041004708" sldId="1828"/>
            <ac:picMk id="24" creationId="{A7606429-227B-3A54-822F-1EB3B664A18A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776" v="322" actId="1076"/>
          <ac:picMkLst>
            <pc:docMk/>
            <pc:sldMk cId="3041004708" sldId="1828"/>
            <ac:picMk id="25" creationId="{A577337C-470B-A081-EC55-D0BF378648AA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776" v="323" actId="1076"/>
          <ac:picMkLst>
            <pc:docMk/>
            <pc:sldMk cId="3041004708" sldId="1828"/>
            <ac:picMk id="26" creationId="{BA5E45D4-F49D-8030-C87F-F0CF7B15F1A7}"/>
          </ac:picMkLst>
        </pc:picChg>
        <pc:picChg chg="mod">
          <ac:chgData name="Fraser, Orlaith" userId="S::orlaith.fraser@ons.gov.uk::9a378d76-9c48-4f2f-9f74-49545d3786c7" providerId="AD" clId="Web-{BFCDE858-67B4-419E-A622-5E838EB0E2CC}" dt="2024-09-30T13:17:48.776" v="324" actId="1076"/>
          <ac:picMkLst>
            <pc:docMk/>
            <pc:sldMk cId="3041004708" sldId="1828"/>
            <ac:picMk id="27" creationId="{6F70A568-30B0-D7C5-FE59-6A869316449C}"/>
          </ac:picMkLst>
        </pc:picChg>
      </pc:sldChg>
      <pc:sldChg chg="delSp modSp">
        <pc:chgData name="Fraser, Orlaith" userId="S::orlaith.fraser@ons.gov.uk::9a378d76-9c48-4f2f-9f74-49545d3786c7" providerId="AD" clId="Web-{BFCDE858-67B4-419E-A622-5E838EB0E2CC}" dt="2024-09-30T10:59:31.374" v="2" actId="1076"/>
        <pc:sldMkLst>
          <pc:docMk/>
          <pc:sldMk cId="46272937" sldId="2239"/>
        </pc:sldMkLst>
        <pc:spChg chg="mod">
          <ac:chgData name="Fraser, Orlaith" userId="S::orlaith.fraser@ons.gov.uk::9a378d76-9c48-4f2f-9f74-49545d3786c7" providerId="AD" clId="Web-{BFCDE858-67B4-419E-A622-5E838EB0E2CC}" dt="2024-09-30T10:59:31.374" v="2" actId="1076"/>
          <ac:spMkLst>
            <pc:docMk/>
            <pc:sldMk cId="46272937" sldId="2239"/>
            <ac:spMk id="6" creationId="{0126F830-1B00-B98F-B01C-9F345445A9CA}"/>
          </ac:spMkLst>
        </pc:spChg>
        <pc:spChg chg="del mod">
          <ac:chgData name="Fraser, Orlaith" userId="S::orlaith.fraser@ons.gov.uk::9a378d76-9c48-4f2f-9f74-49545d3786c7" providerId="AD" clId="Web-{BFCDE858-67B4-419E-A622-5E838EB0E2CC}" dt="2024-09-30T10:59:28.405" v="1"/>
          <ac:spMkLst>
            <pc:docMk/>
            <pc:sldMk cId="46272937" sldId="2239"/>
            <ac:spMk id="8" creationId="{87BD4F4D-A769-CAEC-6B15-3B3034379F72}"/>
          </ac:spMkLst>
        </pc:spChg>
      </pc:sldChg>
      <pc:sldChg chg="modSp">
        <pc:chgData name="Fraser, Orlaith" userId="S::orlaith.fraser@ons.gov.uk::9a378d76-9c48-4f2f-9f74-49545d3786c7" providerId="AD" clId="Web-{BFCDE858-67B4-419E-A622-5E838EB0E2CC}" dt="2024-09-30T12:58:29.889" v="139" actId="20577"/>
        <pc:sldMkLst>
          <pc:docMk/>
          <pc:sldMk cId="2248277426" sldId="15368860"/>
        </pc:sldMkLst>
        <pc:spChg chg="mod">
          <ac:chgData name="Fraser, Orlaith" userId="S::orlaith.fraser@ons.gov.uk::9a378d76-9c48-4f2f-9f74-49545d3786c7" providerId="AD" clId="Web-{BFCDE858-67B4-419E-A622-5E838EB0E2CC}" dt="2024-09-30T12:58:25.327" v="138" actId="1076"/>
          <ac:spMkLst>
            <pc:docMk/>
            <pc:sldMk cId="2248277426" sldId="15368860"/>
            <ac:spMk id="3" creationId="{236AC58D-1F68-91F1-FAAC-DEC5D1D193A9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2:58:29.889" v="139" actId="20577"/>
          <ac:spMkLst>
            <pc:docMk/>
            <pc:sldMk cId="2248277426" sldId="15368860"/>
            <ac:spMk id="4" creationId="{A8C0AD0E-04DC-6F99-516D-D369BC1603FA}"/>
          </ac:spMkLst>
        </pc:spChg>
      </pc:sldChg>
      <pc:sldChg chg="delSp modSp">
        <pc:chgData name="Fraser, Orlaith" userId="S::orlaith.fraser@ons.gov.uk::9a378d76-9c48-4f2f-9f74-49545d3786c7" providerId="AD" clId="Web-{BFCDE858-67B4-419E-A622-5E838EB0E2CC}" dt="2024-09-30T13:13:46.082" v="214"/>
        <pc:sldMkLst>
          <pc:docMk/>
          <pc:sldMk cId="4066475964" sldId="15368861"/>
        </pc:sldMkLst>
        <pc:spChg chg="del">
          <ac:chgData name="Fraser, Orlaith" userId="S::orlaith.fraser@ons.gov.uk::9a378d76-9c48-4f2f-9f74-49545d3786c7" providerId="AD" clId="Web-{BFCDE858-67B4-419E-A622-5E838EB0E2CC}" dt="2024-09-30T13:13:46.082" v="214"/>
          <ac:spMkLst>
            <pc:docMk/>
            <pc:sldMk cId="4066475964" sldId="15368861"/>
            <ac:spMk id="2" creationId="{A8BEDB55-A87E-0F5B-5DAA-6F0DEE4FB44D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13:43.582" v="213" actId="20577"/>
          <ac:spMkLst>
            <pc:docMk/>
            <pc:sldMk cId="4066475964" sldId="15368861"/>
            <ac:spMk id="4" creationId="{A9EB3601-6A93-1A35-C931-47CFB4103813}"/>
          </ac:spMkLst>
        </pc:spChg>
      </pc:sldChg>
      <pc:sldChg chg="addSp delSp modSp new">
        <pc:chgData name="Fraser, Orlaith" userId="S::orlaith.fraser@ons.gov.uk::9a378d76-9c48-4f2f-9f74-49545d3786c7" providerId="AD" clId="Web-{BFCDE858-67B4-419E-A622-5E838EB0E2CC}" dt="2024-09-30T13:33:48.798" v="816" actId="14100"/>
        <pc:sldMkLst>
          <pc:docMk/>
          <pc:sldMk cId="3769234984" sldId="15368862"/>
        </pc:sldMkLst>
        <pc:spChg chg="mod">
          <ac:chgData name="Fraser, Orlaith" userId="S::orlaith.fraser@ons.gov.uk::9a378d76-9c48-4f2f-9f74-49545d3786c7" providerId="AD" clId="Web-{BFCDE858-67B4-419E-A622-5E838EB0E2CC}" dt="2024-09-30T13:24:07.097" v="426" actId="20577"/>
          <ac:spMkLst>
            <pc:docMk/>
            <pc:sldMk cId="3769234984" sldId="15368862"/>
            <ac:spMk id="3" creationId="{B0B90C2D-1C73-FE67-58D5-7615F9E33110}"/>
          </ac:spMkLst>
        </pc:spChg>
        <pc:spChg chg="mod">
          <ac:chgData name="Fraser, Orlaith" userId="S::orlaith.fraser@ons.gov.uk::9a378d76-9c48-4f2f-9f74-49545d3786c7" providerId="AD" clId="Web-{BFCDE858-67B4-419E-A622-5E838EB0E2CC}" dt="2024-09-30T13:29:29.229" v="726" actId="20577"/>
          <ac:spMkLst>
            <pc:docMk/>
            <pc:sldMk cId="3769234984" sldId="15368862"/>
            <ac:spMk id="4" creationId="{79CC5CAF-4EFB-DF72-8A94-EB52F11C7E10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5:23.411" v="522"/>
          <ac:spMkLst>
            <pc:docMk/>
            <pc:sldMk cId="3769234984" sldId="15368862"/>
            <ac:spMk id="38" creationId="{0FFF2B42-D4E3-DE9C-E1B9-90535FBDDB4C}"/>
          </ac:spMkLst>
        </pc:spChg>
        <pc:spChg chg="add mod">
          <ac:chgData name="Fraser, Orlaith" userId="S::orlaith.fraser@ons.gov.uk::9a378d76-9c48-4f2f-9f74-49545d3786c7" providerId="AD" clId="Web-{BFCDE858-67B4-419E-A622-5E838EB0E2CC}" dt="2024-09-30T13:29:56.042" v="732" actId="14100"/>
          <ac:spMkLst>
            <pc:docMk/>
            <pc:sldMk cId="3769234984" sldId="15368862"/>
            <ac:spMk id="40" creationId="{9D477537-F72D-DAF5-E6D0-7C5731B6DA68}"/>
          </ac:spMkLst>
        </pc:spChg>
        <pc:spChg chg="add mod">
          <ac:chgData name="Fraser, Orlaith" userId="S::orlaith.fraser@ons.gov.uk::9a378d76-9c48-4f2f-9f74-49545d3786c7" providerId="AD" clId="Web-{BFCDE858-67B4-419E-A622-5E838EB0E2CC}" dt="2024-09-30T13:32:46.031" v="808" actId="14100"/>
          <ac:spMkLst>
            <pc:docMk/>
            <pc:sldMk cId="3769234984" sldId="15368862"/>
            <ac:spMk id="42" creationId="{F41BDCEB-71E1-4EFA-F54D-84E5B5766A34}"/>
          </ac:spMkLst>
        </pc:spChg>
        <pc:spChg chg="add mod">
          <ac:chgData name="Fraser, Orlaith" userId="S::orlaith.fraser@ons.gov.uk::9a378d76-9c48-4f2f-9f74-49545d3786c7" providerId="AD" clId="Web-{BFCDE858-67B4-419E-A622-5E838EB0E2CC}" dt="2024-09-30T13:33:07.750" v="814" actId="14100"/>
          <ac:spMkLst>
            <pc:docMk/>
            <pc:sldMk cId="3769234984" sldId="15368862"/>
            <ac:spMk id="44" creationId="{57434632-FE47-41B8-96A0-38AFFCE0AD48}"/>
          </ac:spMkLst>
        </pc:spChg>
        <pc:spChg chg="add mod">
          <ac:chgData name="Fraser, Orlaith" userId="S::orlaith.fraser@ons.gov.uk::9a378d76-9c48-4f2f-9f74-49545d3786c7" providerId="AD" clId="Web-{BFCDE858-67B4-419E-A622-5E838EB0E2CC}" dt="2024-09-30T13:33:48.798" v="816" actId="14100"/>
          <ac:spMkLst>
            <pc:docMk/>
            <pc:sldMk cId="3769234984" sldId="15368862"/>
            <ac:spMk id="46" creationId="{98DF80C6-3131-0314-2FAD-ABBD99E32DB5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32:38.437" v="804"/>
          <ac:spMkLst>
            <pc:docMk/>
            <pc:sldMk cId="3769234984" sldId="15368862"/>
            <ac:spMk id="48" creationId="{6BE6EBA2-B3AA-699D-168D-29CF9C72B61A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32:39.843" v="806"/>
          <ac:spMkLst>
            <pc:docMk/>
            <pc:sldMk cId="3769234984" sldId="15368862"/>
            <ac:spMk id="50" creationId="{F47EA1C9-9069-3088-CCBA-9C3EAB5492D9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32:39.156" v="805"/>
          <ac:spMkLst>
            <pc:docMk/>
            <pc:sldMk cId="3769234984" sldId="15368862"/>
            <ac:spMk id="52" creationId="{EDBF7557-E055-F5F5-B40E-9FC54DCCA887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6:30.913" v="569"/>
          <ac:spMkLst>
            <pc:docMk/>
            <pc:sldMk cId="3769234984" sldId="15368862"/>
            <ac:spMk id="54" creationId="{8B94DAA2-0F1C-FFAC-C057-4AEC441441FE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6:30.913" v="568"/>
          <ac:spMkLst>
            <pc:docMk/>
            <pc:sldMk cId="3769234984" sldId="15368862"/>
            <ac:spMk id="56" creationId="{919D9CB2-5C5B-269B-16B1-24492EA0AC7D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6:30.913" v="567"/>
          <ac:spMkLst>
            <pc:docMk/>
            <pc:sldMk cId="3769234984" sldId="15368862"/>
            <ac:spMk id="58" creationId="{D0D07853-CA00-CAD4-CBC4-4A8BFB355EFB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6:30.913" v="566"/>
          <ac:spMkLst>
            <pc:docMk/>
            <pc:sldMk cId="3769234984" sldId="15368862"/>
            <ac:spMk id="60" creationId="{888ABBB7-79F6-6068-E804-E2455D0F6637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6:30.913" v="565"/>
          <ac:spMkLst>
            <pc:docMk/>
            <pc:sldMk cId="3769234984" sldId="15368862"/>
            <ac:spMk id="62" creationId="{7E1F67AF-BE76-8044-7502-2011F7D5456C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6:30.913" v="564"/>
          <ac:spMkLst>
            <pc:docMk/>
            <pc:sldMk cId="3769234984" sldId="15368862"/>
            <ac:spMk id="64" creationId="{ECBFE822-C5CA-E32C-BF1B-DF19249F4E4A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6:30.913" v="563"/>
          <ac:spMkLst>
            <pc:docMk/>
            <pc:sldMk cId="3769234984" sldId="15368862"/>
            <ac:spMk id="66" creationId="{262946EC-1A23-E8A5-0691-A4415F315AB6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5:29.114" v="532"/>
          <ac:spMkLst>
            <pc:docMk/>
            <pc:sldMk cId="3769234984" sldId="15368862"/>
            <ac:spMk id="68" creationId="{B5D12E0D-0EB4-77C6-B684-664285A80C25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5:29.099" v="531"/>
          <ac:spMkLst>
            <pc:docMk/>
            <pc:sldMk cId="3769234984" sldId="15368862"/>
            <ac:spMk id="70" creationId="{6717DF98-A6E3-9A6B-84F6-185A003FAC18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5:29.099" v="530"/>
          <ac:spMkLst>
            <pc:docMk/>
            <pc:sldMk cId="3769234984" sldId="15368862"/>
            <ac:spMk id="72" creationId="{D56A1EA1-4582-AE33-85F7-E9AB89B67A0A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5:29.099" v="529"/>
          <ac:spMkLst>
            <pc:docMk/>
            <pc:sldMk cId="3769234984" sldId="15368862"/>
            <ac:spMk id="74" creationId="{51C1BCA2-AEBD-7816-B121-3D427DDD543F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5:29.099" v="528"/>
          <ac:spMkLst>
            <pc:docMk/>
            <pc:sldMk cId="3769234984" sldId="15368862"/>
            <ac:spMk id="76" creationId="{929A3D3C-EEE2-9554-B964-9E9E2C5CD087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5:29.099" v="527"/>
          <ac:spMkLst>
            <pc:docMk/>
            <pc:sldMk cId="3769234984" sldId="15368862"/>
            <ac:spMk id="78" creationId="{741971AD-FE1F-2ACE-41FA-40E413FB86B5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5:29.099" v="526"/>
          <ac:spMkLst>
            <pc:docMk/>
            <pc:sldMk cId="3769234984" sldId="15368862"/>
            <ac:spMk id="80" creationId="{C25E92DF-46ED-8852-24C6-15EDCE3FF52F}"/>
          </ac:spMkLst>
        </pc:spChg>
        <pc:spChg chg="add mod">
          <ac:chgData name="Fraser, Orlaith" userId="S::orlaith.fraser@ons.gov.uk::9a378d76-9c48-4f2f-9f74-49545d3786c7" providerId="AD" clId="Web-{BFCDE858-67B4-419E-A622-5E838EB0E2CC}" dt="2024-09-30T13:32:49.531" v="810" actId="14100"/>
          <ac:spMkLst>
            <pc:docMk/>
            <pc:sldMk cId="3769234984" sldId="15368862"/>
            <ac:spMk id="82" creationId="{1F645F2F-C88D-681B-462F-DBF6E9B29E4C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9:35.026" v="727"/>
          <ac:spMkLst>
            <pc:docMk/>
            <pc:sldMk cId="3769234984" sldId="15368862"/>
            <ac:spMk id="84" creationId="{2AE30445-8F9B-BA7E-7391-4657A26C5663}"/>
          </ac:spMkLst>
        </pc:spChg>
        <pc:spChg chg="add del">
          <ac:chgData name="Fraser, Orlaith" userId="S::orlaith.fraser@ons.gov.uk::9a378d76-9c48-4f2f-9f74-49545d3786c7" providerId="AD" clId="Web-{BFCDE858-67B4-419E-A622-5E838EB0E2CC}" dt="2024-09-30T13:24:38.394" v="477"/>
          <ac:spMkLst>
            <pc:docMk/>
            <pc:sldMk cId="3769234984" sldId="15368862"/>
            <ac:spMk id="86" creationId="{190A721E-26DF-56E8-0977-81882581D04B}"/>
          </ac:spMkLst>
        </pc:spChg>
        <pc:spChg chg="add del">
          <ac:chgData name="Fraser, Orlaith" userId="S::orlaith.fraser@ons.gov.uk::9a378d76-9c48-4f2f-9f74-49545d3786c7" providerId="AD" clId="Web-{BFCDE858-67B4-419E-A622-5E838EB0E2CC}" dt="2024-09-30T13:24:39.926" v="478"/>
          <ac:spMkLst>
            <pc:docMk/>
            <pc:sldMk cId="3769234984" sldId="15368862"/>
            <ac:spMk id="88" creationId="{3015A931-1DBD-4CD7-D049-9A7FD1E01026}"/>
          </ac:spMkLst>
        </pc:spChg>
        <pc:spChg chg="add del">
          <ac:chgData name="Fraser, Orlaith" userId="S::orlaith.fraser@ons.gov.uk::9a378d76-9c48-4f2f-9f74-49545d3786c7" providerId="AD" clId="Web-{BFCDE858-67B4-419E-A622-5E838EB0E2CC}" dt="2024-09-30T13:24:41.848" v="479"/>
          <ac:spMkLst>
            <pc:docMk/>
            <pc:sldMk cId="3769234984" sldId="15368862"/>
            <ac:spMk id="90" creationId="{050AB198-A510-5D38-5FC4-C9898CD932DF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27:08.492" v="602"/>
          <ac:spMkLst>
            <pc:docMk/>
            <pc:sldMk cId="3769234984" sldId="15368862"/>
            <ac:spMk id="92" creationId="{E4F908A3-C15D-C6DB-9517-EB655F9CC5E2}"/>
          </ac:spMkLst>
        </pc:spChg>
        <pc:spChg chg="add del mod">
          <ac:chgData name="Fraser, Orlaith" userId="S::orlaith.fraser@ons.gov.uk::9a378d76-9c48-4f2f-9f74-49545d3786c7" providerId="AD" clId="Web-{BFCDE858-67B4-419E-A622-5E838EB0E2CC}" dt="2024-09-30T13:31:15.451" v="761"/>
          <ac:spMkLst>
            <pc:docMk/>
            <pc:sldMk cId="3769234984" sldId="15368862"/>
            <ac:spMk id="93" creationId="{487E7310-E194-19DD-2463-84C2F0BDACF1}"/>
          </ac:spMkLst>
        </pc:spChg>
        <pc:spChg chg="add mod">
          <ac:chgData name="Fraser, Orlaith" userId="S::orlaith.fraser@ons.gov.uk::9a378d76-9c48-4f2f-9f74-49545d3786c7" providerId="AD" clId="Web-{BFCDE858-67B4-419E-A622-5E838EB0E2CC}" dt="2024-09-30T13:31:52.389" v="781" actId="1076"/>
          <ac:spMkLst>
            <pc:docMk/>
            <pc:sldMk cId="3769234984" sldId="15368862"/>
            <ac:spMk id="94" creationId="{1E66F3CB-FED0-AC81-CA44-6E73E30CDB96}"/>
          </ac:spMkLst>
        </pc:spChg>
        <pc:spChg chg="add mod">
          <ac:chgData name="Fraser, Orlaith" userId="S::orlaith.fraser@ons.gov.uk::9a378d76-9c48-4f2f-9f74-49545d3786c7" providerId="AD" clId="Web-{BFCDE858-67B4-419E-A622-5E838EB0E2CC}" dt="2024-09-30T13:32:35.734" v="803" actId="20577"/>
          <ac:spMkLst>
            <pc:docMk/>
            <pc:sldMk cId="3769234984" sldId="15368862"/>
            <ac:spMk id="95" creationId="{AF19AF30-555E-D8CA-C067-D7C4F345CD8B}"/>
          </ac:spMkLst>
        </pc:spChg>
        <pc:picChg chg="add del mod">
          <ac:chgData name="Fraser, Orlaith" userId="S::orlaith.fraser@ons.gov.uk::9a378d76-9c48-4f2f-9f74-49545d3786c7" providerId="AD" clId="Web-{BFCDE858-67B4-419E-A622-5E838EB0E2CC}" dt="2024-09-30T13:25:18.817" v="521"/>
          <ac:picMkLst>
            <pc:docMk/>
            <pc:sldMk cId="3769234984" sldId="15368862"/>
            <ac:picMk id="6" creationId="{FC8092FE-7E8F-7593-74CA-39008DA16D22}"/>
          </ac:picMkLst>
        </pc:picChg>
        <pc:picChg chg="add mod">
          <ac:chgData name="Fraser, Orlaith" userId="S::orlaith.fraser@ons.gov.uk::9a378d76-9c48-4f2f-9f74-49545d3786c7" providerId="AD" clId="Web-{BFCDE858-67B4-419E-A622-5E838EB0E2CC}" dt="2024-09-30T13:30:02.761" v="733" actId="14100"/>
          <ac:picMkLst>
            <pc:docMk/>
            <pc:sldMk cId="3769234984" sldId="15368862"/>
            <ac:picMk id="8" creationId="{D3BC4D19-459E-0703-34DA-8C2291A3DE3D}"/>
          </ac:picMkLst>
        </pc:picChg>
        <pc:picChg chg="add del mod">
          <ac:chgData name="Fraser, Orlaith" userId="S::orlaith.fraser@ons.gov.uk::9a378d76-9c48-4f2f-9f74-49545d3786c7" providerId="AD" clId="Web-{BFCDE858-67B4-419E-A622-5E838EB0E2CC}" dt="2024-09-30T13:26:30.928" v="573"/>
          <ac:picMkLst>
            <pc:docMk/>
            <pc:sldMk cId="3769234984" sldId="15368862"/>
            <ac:picMk id="10" creationId="{0E8A48CE-A387-B1EE-7DFF-495E2437C562}"/>
          </ac:picMkLst>
        </pc:picChg>
        <pc:picChg chg="add del mod">
          <ac:chgData name="Fraser, Orlaith" userId="S::orlaith.fraser@ons.gov.uk::9a378d76-9c48-4f2f-9f74-49545d3786c7" providerId="AD" clId="Web-{BFCDE858-67B4-419E-A622-5E838EB0E2CC}" dt="2024-09-30T13:25:29.114" v="536"/>
          <ac:picMkLst>
            <pc:docMk/>
            <pc:sldMk cId="3769234984" sldId="15368862"/>
            <ac:picMk id="12" creationId="{6CC7F29A-226C-7B15-4839-A8E2FDFE0DE5}"/>
          </ac:picMkLst>
        </pc:picChg>
        <pc:picChg chg="add del mod">
          <ac:chgData name="Fraser, Orlaith" userId="S::orlaith.fraser@ons.gov.uk::9a378d76-9c48-4f2f-9f74-49545d3786c7" providerId="AD" clId="Web-{BFCDE858-67B4-419E-A622-5E838EB0E2CC}" dt="2024-09-30T13:25:29.114" v="535"/>
          <ac:picMkLst>
            <pc:docMk/>
            <pc:sldMk cId="3769234984" sldId="15368862"/>
            <ac:picMk id="14" creationId="{5A62890E-06D6-B84F-5EFB-3C6D952001DD}"/>
          </ac:picMkLst>
        </pc:picChg>
        <pc:picChg chg="add del mod">
          <ac:chgData name="Fraser, Orlaith" userId="S::orlaith.fraser@ons.gov.uk::9a378d76-9c48-4f2f-9f74-49545d3786c7" providerId="AD" clId="Web-{BFCDE858-67B4-419E-A622-5E838EB0E2CC}" dt="2024-09-30T13:25:29.114" v="534"/>
          <ac:picMkLst>
            <pc:docMk/>
            <pc:sldMk cId="3769234984" sldId="15368862"/>
            <ac:picMk id="16" creationId="{320A9BBF-B65A-D1CE-9E2B-D5AF6973B60A}"/>
          </ac:picMkLst>
        </pc:picChg>
        <pc:picChg chg="add del mod">
          <ac:chgData name="Fraser, Orlaith" userId="S::orlaith.fraser@ons.gov.uk::9a378d76-9c48-4f2f-9f74-49545d3786c7" providerId="AD" clId="Web-{BFCDE858-67B4-419E-A622-5E838EB0E2CC}" dt="2024-09-30T13:25:29.114" v="533"/>
          <ac:picMkLst>
            <pc:docMk/>
            <pc:sldMk cId="3769234984" sldId="15368862"/>
            <ac:picMk id="18" creationId="{5AF6D95B-62FE-AC89-3BE0-EC31C2EBF8AF}"/>
          </ac:picMkLst>
        </pc:picChg>
        <pc:picChg chg="add del mod">
          <ac:chgData name="Fraser, Orlaith" userId="S::orlaith.fraser@ons.gov.uk::9a378d76-9c48-4f2f-9f74-49545d3786c7" providerId="AD" clId="Web-{BFCDE858-67B4-419E-A622-5E838EB0E2CC}" dt="2024-09-30T13:25:23.411" v="525"/>
          <ac:picMkLst>
            <pc:docMk/>
            <pc:sldMk cId="3769234984" sldId="15368862"/>
            <ac:picMk id="20" creationId="{98A31FD8-46DA-CAFA-8140-35BB3B4D3BAF}"/>
          </ac:picMkLst>
        </pc:picChg>
        <pc:picChg chg="add del mod">
          <ac:chgData name="Fraser, Orlaith" userId="S::orlaith.fraser@ons.gov.uk::9a378d76-9c48-4f2f-9f74-49545d3786c7" providerId="AD" clId="Web-{BFCDE858-67B4-419E-A622-5E838EB0E2CC}" dt="2024-09-30T13:25:23.411" v="524"/>
          <ac:picMkLst>
            <pc:docMk/>
            <pc:sldMk cId="3769234984" sldId="15368862"/>
            <ac:picMk id="22" creationId="{F31C8A8C-B1BE-6A86-308B-99D6E3524163}"/>
          </ac:picMkLst>
        </pc:picChg>
        <pc:picChg chg="add del mod">
          <ac:chgData name="Fraser, Orlaith" userId="S::orlaith.fraser@ons.gov.uk::9a378d76-9c48-4f2f-9f74-49545d3786c7" providerId="AD" clId="Web-{BFCDE858-67B4-419E-A622-5E838EB0E2CC}" dt="2024-09-30T13:25:23.411" v="523"/>
          <ac:picMkLst>
            <pc:docMk/>
            <pc:sldMk cId="3769234984" sldId="15368862"/>
            <ac:picMk id="24" creationId="{1436ACFA-FABC-FE23-6A69-0EAF21131A26}"/>
          </ac:picMkLst>
        </pc:picChg>
        <pc:picChg chg="add mod">
          <ac:chgData name="Fraser, Orlaith" userId="S::orlaith.fraser@ons.gov.uk::9a378d76-9c48-4f2f-9f74-49545d3786c7" providerId="AD" clId="Web-{BFCDE858-67B4-419E-A622-5E838EB0E2CC}" dt="2024-09-30T13:29:48.855" v="729" actId="1076"/>
          <ac:picMkLst>
            <pc:docMk/>
            <pc:sldMk cId="3769234984" sldId="15368862"/>
            <ac:picMk id="26" creationId="{98A8803D-453D-4EFB-4E3F-E21D5499FEB9}"/>
          </ac:picMkLst>
        </pc:picChg>
        <pc:picChg chg="add mod">
          <ac:chgData name="Fraser, Orlaith" userId="S::orlaith.fraser@ons.gov.uk::9a378d76-9c48-4f2f-9f74-49545d3786c7" providerId="AD" clId="Web-{BFCDE858-67B4-419E-A622-5E838EB0E2CC}" dt="2024-09-30T13:29:48.855" v="730" actId="1076"/>
          <ac:picMkLst>
            <pc:docMk/>
            <pc:sldMk cId="3769234984" sldId="15368862"/>
            <ac:picMk id="28" creationId="{62E2C60A-B210-A2F7-0B39-1E8F3C078DF3}"/>
          </ac:picMkLst>
        </pc:picChg>
        <pc:picChg chg="add mod">
          <ac:chgData name="Fraser, Orlaith" userId="S::orlaith.fraser@ons.gov.uk::9a378d76-9c48-4f2f-9f74-49545d3786c7" providerId="AD" clId="Web-{BFCDE858-67B4-419E-A622-5E838EB0E2CC}" dt="2024-09-30T13:29:48.855" v="731" actId="1076"/>
          <ac:picMkLst>
            <pc:docMk/>
            <pc:sldMk cId="3769234984" sldId="15368862"/>
            <ac:picMk id="30" creationId="{F511D8A5-B66D-CC7A-22CA-FDB2B35992C9}"/>
          </ac:picMkLst>
        </pc:picChg>
        <pc:picChg chg="add del mod">
          <ac:chgData name="Fraser, Orlaith" userId="S::orlaith.fraser@ons.gov.uk::9a378d76-9c48-4f2f-9f74-49545d3786c7" providerId="AD" clId="Web-{BFCDE858-67B4-419E-A622-5E838EB0E2CC}" dt="2024-09-30T13:26:30.928" v="572"/>
          <ac:picMkLst>
            <pc:docMk/>
            <pc:sldMk cId="3769234984" sldId="15368862"/>
            <ac:picMk id="32" creationId="{0120D08C-C1B9-79C6-A6D3-28D25863D218}"/>
          </ac:picMkLst>
        </pc:picChg>
        <pc:picChg chg="add del mod">
          <ac:chgData name="Fraser, Orlaith" userId="S::orlaith.fraser@ons.gov.uk::9a378d76-9c48-4f2f-9f74-49545d3786c7" providerId="AD" clId="Web-{BFCDE858-67B4-419E-A622-5E838EB0E2CC}" dt="2024-09-30T13:26:30.928" v="571"/>
          <ac:picMkLst>
            <pc:docMk/>
            <pc:sldMk cId="3769234984" sldId="15368862"/>
            <ac:picMk id="34" creationId="{9F473EB9-584B-7D84-8FAB-75D6E0EF34C2}"/>
          </ac:picMkLst>
        </pc:picChg>
        <pc:picChg chg="add del mod">
          <ac:chgData name="Fraser, Orlaith" userId="S::orlaith.fraser@ons.gov.uk::9a378d76-9c48-4f2f-9f74-49545d3786c7" providerId="AD" clId="Web-{BFCDE858-67B4-419E-A622-5E838EB0E2CC}" dt="2024-09-30T13:26:30.928" v="570"/>
          <ac:picMkLst>
            <pc:docMk/>
            <pc:sldMk cId="3769234984" sldId="15368862"/>
            <ac:picMk id="36" creationId="{FFB12751-999C-DE8C-A919-BDD5E1CC1724}"/>
          </ac:picMkLst>
        </pc:picChg>
      </pc:sldChg>
    </pc:docChg>
  </pc:docChgLst>
  <pc:docChgLst>
    <pc:chgData name="Fraser, Orlaith" userId="S::orlaith.fraser@ons.gov.uk::9a378d76-9c48-4f2f-9f74-49545d3786c7" providerId="AD" clId="Web-{15A68398-BB41-2086-7D22-ADF8C32EE0DE}"/>
    <pc:docChg chg="addSld delSld modSld modSection">
      <pc:chgData name="Fraser, Orlaith" userId="S::orlaith.fraser@ons.gov.uk::9a378d76-9c48-4f2f-9f74-49545d3786c7" providerId="AD" clId="Web-{15A68398-BB41-2086-7D22-ADF8C32EE0DE}" dt="2024-09-24T15:49:57.322" v="313" actId="20577"/>
      <pc:docMkLst>
        <pc:docMk/>
      </pc:docMkLst>
      <pc:sldChg chg="del">
        <pc:chgData name="Fraser, Orlaith" userId="S::orlaith.fraser@ons.gov.uk::9a378d76-9c48-4f2f-9f74-49545d3786c7" providerId="AD" clId="Web-{15A68398-BB41-2086-7D22-ADF8C32EE0DE}" dt="2024-09-24T15:45:11.268" v="242"/>
        <pc:sldMkLst>
          <pc:docMk/>
          <pc:sldMk cId="1095027445" sldId="595"/>
        </pc:sldMkLst>
      </pc:sldChg>
      <pc:sldChg chg="del">
        <pc:chgData name="Fraser, Orlaith" userId="S::orlaith.fraser@ons.gov.uk::9a378d76-9c48-4f2f-9f74-49545d3786c7" providerId="AD" clId="Web-{15A68398-BB41-2086-7D22-ADF8C32EE0DE}" dt="2024-09-24T15:45:11.565" v="243"/>
        <pc:sldMkLst>
          <pc:docMk/>
          <pc:sldMk cId="2833197985" sldId="598"/>
        </pc:sldMkLst>
      </pc:sldChg>
      <pc:sldChg chg="del">
        <pc:chgData name="Fraser, Orlaith" userId="S::orlaith.fraser@ons.gov.uk::9a378d76-9c48-4f2f-9f74-49545d3786c7" providerId="AD" clId="Web-{15A68398-BB41-2086-7D22-ADF8C32EE0DE}" dt="2024-09-24T15:45:09.674" v="239"/>
        <pc:sldMkLst>
          <pc:docMk/>
          <pc:sldMk cId="1750886680" sldId="599"/>
        </pc:sldMkLst>
      </pc:sldChg>
      <pc:sldChg chg="del">
        <pc:chgData name="Fraser, Orlaith" userId="S::orlaith.fraser@ons.gov.uk::9a378d76-9c48-4f2f-9f74-49545d3786c7" providerId="AD" clId="Web-{15A68398-BB41-2086-7D22-ADF8C32EE0DE}" dt="2024-09-24T15:44:24.298" v="238"/>
        <pc:sldMkLst>
          <pc:docMk/>
          <pc:sldMk cId="1820456355" sldId="643"/>
        </pc:sldMkLst>
      </pc:sldChg>
      <pc:sldChg chg="del">
        <pc:chgData name="Fraser, Orlaith" userId="S::orlaith.fraser@ons.gov.uk::9a378d76-9c48-4f2f-9f74-49545d3786c7" providerId="AD" clId="Web-{15A68398-BB41-2086-7D22-ADF8C32EE0DE}" dt="2024-09-24T15:45:11.221" v="241"/>
        <pc:sldMkLst>
          <pc:docMk/>
          <pc:sldMk cId="2224384320" sldId="688"/>
        </pc:sldMkLst>
      </pc:sldChg>
      <pc:sldChg chg="del">
        <pc:chgData name="Fraser, Orlaith" userId="S::orlaith.fraser@ons.gov.uk::9a378d76-9c48-4f2f-9f74-49545d3786c7" providerId="AD" clId="Web-{15A68398-BB41-2086-7D22-ADF8C32EE0DE}" dt="2024-09-24T15:44:22.782" v="237"/>
        <pc:sldMkLst>
          <pc:docMk/>
          <pc:sldMk cId="1351053062" sldId="697"/>
        </pc:sldMkLst>
      </pc:sldChg>
      <pc:sldChg chg="del">
        <pc:chgData name="Fraser, Orlaith" userId="S::orlaith.fraser@ons.gov.uk::9a378d76-9c48-4f2f-9f74-49545d3786c7" providerId="AD" clId="Web-{15A68398-BB41-2086-7D22-ADF8C32EE0DE}" dt="2024-09-24T15:45:11.206" v="240"/>
        <pc:sldMkLst>
          <pc:docMk/>
          <pc:sldMk cId="2172290984" sldId="698"/>
        </pc:sldMkLst>
      </pc:sldChg>
      <pc:sldChg chg="del">
        <pc:chgData name="Fraser, Orlaith" userId="S::orlaith.fraser@ons.gov.uk::9a378d76-9c48-4f2f-9f74-49545d3786c7" providerId="AD" clId="Web-{15A68398-BB41-2086-7D22-ADF8C32EE0DE}" dt="2024-09-24T15:43:00.515" v="179"/>
        <pc:sldMkLst>
          <pc:docMk/>
          <pc:sldMk cId="728837299" sldId="4903"/>
        </pc:sldMkLst>
      </pc:sldChg>
      <pc:sldChg chg="del">
        <pc:chgData name="Fraser, Orlaith" userId="S::orlaith.fraser@ons.gov.uk::9a378d76-9c48-4f2f-9f74-49545d3786c7" providerId="AD" clId="Web-{15A68398-BB41-2086-7D22-ADF8C32EE0DE}" dt="2024-09-24T15:41:59.310" v="172"/>
        <pc:sldMkLst>
          <pc:docMk/>
          <pc:sldMk cId="2465334037" sldId="15368215"/>
        </pc:sldMkLst>
      </pc:sldChg>
      <pc:sldChg chg="addSp delSp modSp new mod modClrScheme chgLayout">
        <pc:chgData name="Fraser, Orlaith" userId="S::orlaith.fraser@ons.gov.uk::9a378d76-9c48-4f2f-9f74-49545d3786c7" providerId="AD" clId="Web-{15A68398-BB41-2086-7D22-ADF8C32EE0DE}" dt="2024-09-24T15:48:39.211" v="257" actId="1076"/>
        <pc:sldMkLst>
          <pc:docMk/>
          <pc:sldMk cId="2079425236" sldId="15368856"/>
        </pc:sldMkLst>
        <pc:spChg chg="mod ord">
          <ac:chgData name="Fraser, Orlaith" userId="S::orlaith.fraser@ons.gov.uk::9a378d76-9c48-4f2f-9f74-49545d3786c7" providerId="AD" clId="Web-{15A68398-BB41-2086-7D22-ADF8C32EE0DE}" dt="2024-09-24T15:47:52.944" v="245"/>
          <ac:spMkLst>
            <pc:docMk/>
            <pc:sldMk cId="2079425236" sldId="15368856"/>
            <ac:spMk id="2" creationId="{2A78626A-7912-CF63-7CA0-F1C0E9D177C2}"/>
          </ac:spMkLst>
        </pc:spChg>
        <pc:spChg chg="mod ord">
          <ac:chgData name="Fraser, Orlaith" userId="S::orlaith.fraser@ons.gov.uk::9a378d76-9c48-4f2f-9f74-49545d3786c7" providerId="AD" clId="Web-{15A68398-BB41-2086-7D22-ADF8C32EE0DE}" dt="2024-09-24T15:48:39.211" v="257" actId="1076"/>
          <ac:spMkLst>
            <pc:docMk/>
            <pc:sldMk cId="2079425236" sldId="15368856"/>
            <ac:spMk id="3" creationId="{09299257-8B55-BA27-1EF7-E09DC3F08900}"/>
          </ac:spMkLst>
        </pc:spChg>
        <pc:spChg chg="del mod ord">
          <ac:chgData name="Fraser, Orlaith" userId="S::orlaith.fraser@ons.gov.uk::9a378d76-9c48-4f2f-9f74-49545d3786c7" providerId="AD" clId="Web-{15A68398-BB41-2086-7D22-ADF8C32EE0DE}" dt="2024-09-24T15:48:13.163" v="247"/>
          <ac:spMkLst>
            <pc:docMk/>
            <pc:sldMk cId="2079425236" sldId="15368856"/>
            <ac:spMk id="4" creationId="{3D0BEFF7-80A5-955B-5DED-818F7C273124}"/>
          </ac:spMkLst>
        </pc:spChg>
        <pc:spChg chg="add mod">
          <ac:chgData name="Fraser, Orlaith" userId="S::orlaith.fraser@ons.gov.uk::9a378d76-9c48-4f2f-9f74-49545d3786c7" providerId="AD" clId="Web-{15A68398-BB41-2086-7D22-ADF8C32EE0DE}" dt="2024-09-24T15:48:34.976" v="256"/>
          <ac:spMkLst>
            <pc:docMk/>
            <pc:sldMk cId="2079425236" sldId="15368856"/>
            <ac:spMk id="6" creationId="{4127D340-BACD-0F1D-B490-802A6C384DDC}"/>
          </ac:spMkLst>
        </pc:spChg>
      </pc:sldChg>
      <pc:sldChg chg="modSp new mod modClrScheme chgLayout">
        <pc:chgData name="Fraser, Orlaith" userId="S::orlaith.fraser@ons.gov.uk::9a378d76-9c48-4f2f-9f74-49545d3786c7" providerId="AD" clId="Web-{15A68398-BB41-2086-7D22-ADF8C32EE0DE}" dt="2024-09-24T15:47:45.803" v="244"/>
        <pc:sldMkLst>
          <pc:docMk/>
          <pc:sldMk cId="2626934123" sldId="15368857"/>
        </pc:sldMkLst>
        <pc:spChg chg="mod ord">
          <ac:chgData name="Fraser, Orlaith" userId="S::orlaith.fraser@ons.gov.uk::9a378d76-9c48-4f2f-9f74-49545d3786c7" providerId="AD" clId="Web-{15A68398-BB41-2086-7D22-ADF8C32EE0DE}" dt="2024-09-24T15:47:45.803" v="244"/>
          <ac:spMkLst>
            <pc:docMk/>
            <pc:sldMk cId="2626934123" sldId="15368857"/>
            <ac:spMk id="2" creationId="{D2ADBFA1-6455-C1D0-125E-E6119409BEB6}"/>
          </ac:spMkLst>
        </pc:spChg>
        <pc:spChg chg="mod ord">
          <ac:chgData name="Fraser, Orlaith" userId="S::orlaith.fraser@ons.gov.uk::9a378d76-9c48-4f2f-9f74-49545d3786c7" providerId="AD" clId="Web-{15A68398-BB41-2086-7D22-ADF8C32EE0DE}" dt="2024-09-24T15:47:45.803" v="244"/>
          <ac:spMkLst>
            <pc:docMk/>
            <pc:sldMk cId="2626934123" sldId="15368857"/>
            <ac:spMk id="3" creationId="{1712B38F-0C9D-C8F9-644A-1F1AE4270193}"/>
          </ac:spMkLst>
        </pc:spChg>
        <pc:spChg chg="mod ord">
          <ac:chgData name="Fraser, Orlaith" userId="S::orlaith.fraser@ons.gov.uk::9a378d76-9c48-4f2f-9f74-49545d3786c7" providerId="AD" clId="Web-{15A68398-BB41-2086-7D22-ADF8C32EE0DE}" dt="2024-09-24T15:47:45.803" v="244"/>
          <ac:spMkLst>
            <pc:docMk/>
            <pc:sldMk cId="2626934123" sldId="15368857"/>
            <ac:spMk id="4" creationId="{F9C8DDA8-4C5C-7D3B-73DA-2973068556FD}"/>
          </ac:spMkLst>
        </pc:spChg>
      </pc:sldChg>
      <pc:sldChg chg="modSp add replId">
        <pc:chgData name="Fraser, Orlaith" userId="S::orlaith.fraser@ons.gov.uk::9a378d76-9c48-4f2f-9f74-49545d3786c7" providerId="AD" clId="Web-{15A68398-BB41-2086-7D22-ADF8C32EE0DE}" dt="2024-09-24T15:49:57.322" v="313" actId="20577"/>
        <pc:sldMkLst>
          <pc:docMk/>
          <pc:sldMk cId="3411130209" sldId="15368858"/>
        </pc:sldMkLst>
        <pc:spChg chg="mod">
          <ac:chgData name="Fraser, Orlaith" userId="S::orlaith.fraser@ons.gov.uk::9a378d76-9c48-4f2f-9f74-49545d3786c7" providerId="AD" clId="Web-{15A68398-BB41-2086-7D22-ADF8C32EE0DE}" dt="2024-09-24T15:49:57.322" v="313" actId="20577"/>
          <ac:spMkLst>
            <pc:docMk/>
            <pc:sldMk cId="3411130209" sldId="15368858"/>
            <ac:spMk id="2" creationId="{D2ADBFA1-6455-C1D0-125E-E6119409BEB6}"/>
          </ac:spMkLst>
        </pc:spChg>
        <pc:spChg chg="mod">
          <ac:chgData name="Fraser, Orlaith" userId="S::orlaith.fraser@ons.gov.uk::9a378d76-9c48-4f2f-9f74-49545d3786c7" providerId="AD" clId="Web-{15A68398-BB41-2086-7D22-ADF8C32EE0DE}" dt="2024-09-24T15:49:00.430" v="260" actId="20577"/>
          <ac:spMkLst>
            <pc:docMk/>
            <pc:sldMk cId="3411130209" sldId="15368858"/>
            <ac:spMk id="3" creationId="{1712B38F-0C9D-C8F9-644A-1F1AE4270193}"/>
          </ac:spMkLst>
        </pc:spChg>
        <pc:spChg chg="mod">
          <ac:chgData name="Fraser, Orlaith" userId="S::orlaith.fraser@ons.gov.uk::9a378d76-9c48-4f2f-9f74-49545d3786c7" providerId="AD" clId="Web-{15A68398-BB41-2086-7D22-ADF8C32EE0DE}" dt="2024-09-24T15:49:42.431" v="308" actId="20577"/>
          <ac:spMkLst>
            <pc:docMk/>
            <pc:sldMk cId="3411130209" sldId="15368858"/>
            <ac:spMk id="4" creationId="{F9C8DDA8-4C5C-7D3B-73DA-2973068556FD}"/>
          </ac:spMkLst>
        </pc:spChg>
      </pc:sldChg>
    </pc:docChg>
  </pc:docChgLst>
  <pc:docChgLst>
    <pc:chgData name="Orlaith" userId="9a378d76-9c48-4f2f-9f74-49545d3786c7" providerId="ADAL" clId="{B329A8E6-5004-4E5A-9D3B-1CE1D1A78DC9}"/>
    <pc:docChg chg="custSel delSld modSld sldOrd modSection">
      <pc:chgData name="Orlaith" userId="9a378d76-9c48-4f2f-9f74-49545d3786c7" providerId="ADAL" clId="{B329A8E6-5004-4E5A-9D3B-1CE1D1A78DC9}" dt="2024-09-30T13:42:17.571" v="785" actId="1076"/>
      <pc:docMkLst>
        <pc:docMk/>
      </pc:docMkLst>
      <pc:sldChg chg="modSp mod ord">
        <pc:chgData name="Orlaith" userId="9a378d76-9c48-4f2f-9f74-49545d3786c7" providerId="ADAL" clId="{B329A8E6-5004-4E5A-9D3B-1CE1D1A78DC9}" dt="2024-09-30T13:34:27.531" v="16" actId="20577"/>
        <pc:sldMkLst>
          <pc:docMk/>
          <pc:sldMk cId="1546509478" sldId="681"/>
        </pc:sldMkLst>
        <pc:spChg chg="mod">
          <ac:chgData name="Orlaith" userId="9a378d76-9c48-4f2f-9f74-49545d3786c7" providerId="ADAL" clId="{B329A8E6-5004-4E5A-9D3B-1CE1D1A78DC9}" dt="2024-09-30T13:34:27.531" v="16" actId="20577"/>
          <ac:spMkLst>
            <pc:docMk/>
            <pc:sldMk cId="1546509478" sldId="681"/>
            <ac:spMk id="5" creationId="{39F58AF0-ACA7-E394-E37F-C0588B3C1940}"/>
          </ac:spMkLst>
        </pc:spChg>
      </pc:sldChg>
      <pc:sldChg chg="del">
        <pc:chgData name="Orlaith" userId="9a378d76-9c48-4f2f-9f74-49545d3786c7" providerId="ADAL" clId="{B329A8E6-5004-4E5A-9D3B-1CE1D1A78DC9}" dt="2024-09-30T13:36:02.954" v="27" actId="47"/>
        <pc:sldMkLst>
          <pc:docMk/>
          <pc:sldMk cId="3041004708" sldId="1828"/>
        </pc:sldMkLst>
      </pc:sldChg>
      <pc:sldChg chg="del">
        <pc:chgData name="Orlaith" userId="9a378d76-9c48-4f2f-9f74-49545d3786c7" providerId="ADAL" clId="{B329A8E6-5004-4E5A-9D3B-1CE1D1A78DC9}" dt="2024-09-30T13:36:04.734" v="28" actId="47"/>
        <pc:sldMkLst>
          <pc:docMk/>
          <pc:sldMk cId="2248277426" sldId="15368860"/>
        </pc:sldMkLst>
      </pc:sldChg>
      <pc:sldChg chg="modSp mod">
        <pc:chgData name="Orlaith" userId="9a378d76-9c48-4f2f-9f74-49545d3786c7" providerId="ADAL" clId="{B329A8E6-5004-4E5A-9D3B-1CE1D1A78DC9}" dt="2024-09-30T13:42:17.571" v="785" actId="1076"/>
        <pc:sldMkLst>
          <pc:docMk/>
          <pc:sldMk cId="4066475964" sldId="15368861"/>
        </pc:sldMkLst>
        <pc:spChg chg="mod">
          <ac:chgData name="Orlaith" userId="9a378d76-9c48-4f2f-9f74-49545d3786c7" providerId="ADAL" clId="{B329A8E6-5004-4E5A-9D3B-1CE1D1A78DC9}" dt="2024-09-30T13:42:17.571" v="785" actId="1076"/>
          <ac:spMkLst>
            <pc:docMk/>
            <pc:sldMk cId="4066475964" sldId="15368861"/>
            <ac:spMk id="4" creationId="{A9EB3601-6A93-1A35-C931-47CFB4103813}"/>
          </ac:spMkLst>
        </pc:spChg>
      </pc:sldChg>
      <pc:sldChg chg="addSp delSp modSp mod">
        <pc:chgData name="Orlaith" userId="9a378d76-9c48-4f2f-9f74-49545d3786c7" providerId="ADAL" clId="{B329A8E6-5004-4E5A-9D3B-1CE1D1A78DC9}" dt="2024-09-30T13:35:36.859" v="26" actId="14100"/>
        <pc:sldMkLst>
          <pc:docMk/>
          <pc:sldMk cId="3769234984" sldId="15368862"/>
        </pc:sldMkLst>
        <pc:spChg chg="add mod">
          <ac:chgData name="Orlaith" userId="9a378d76-9c48-4f2f-9f74-49545d3786c7" providerId="ADAL" clId="{B329A8E6-5004-4E5A-9D3B-1CE1D1A78DC9}" dt="2024-09-30T13:35:10.384" v="21" actId="1076"/>
          <ac:spMkLst>
            <pc:docMk/>
            <pc:sldMk cId="3769234984" sldId="15368862"/>
            <ac:spMk id="5" creationId="{15F4BD8C-492E-C78E-88F9-8C48505C525F}"/>
          </ac:spMkLst>
        </pc:spChg>
        <pc:spChg chg="add mod">
          <ac:chgData name="Orlaith" userId="9a378d76-9c48-4f2f-9f74-49545d3786c7" providerId="ADAL" clId="{B329A8E6-5004-4E5A-9D3B-1CE1D1A78DC9}" dt="2024-09-30T13:35:31.221" v="25" actId="14100"/>
          <ac:spMkLst>
            <pc:docMk/>
            <pc:sldMk cId="3769234984" sldId="15368862"/>
            <ac:spMk id="6" creationId="{0F3BD940-07E2-9031-874A-6255F7508057}"/>
          </ac:spMkLst>
        </pc:spChg>
        <pc:spChg chg="mod">
          <ac:chgData name="Orlaith" userId="9a378d76-9c48-4f2f-9f74-49545d3786c7" providerId="ADAL" clId="{B329A8E6-5004-4E5A-9D3B-1CE1D1A78DC9}" dt="2024-09-30T13:35:36.859" v="26" actId="14100"/>
          <ac:spMkLst>
            <pc:docMk/>
            <pc:sldMk cId="3769234984" sldId="15368862"/>
            <ac:spMk id="44" creationId="{57434632-FE47-41B8-96A0-38AFFCE0AD48}"/>
          </ac:spMkLst>
        </pc:spChg>
        <pc:spChg chg="del mod">
          <ac:chgData name="Orlaith" userId="9a378d76-9c48-4f2f-9f74-49545d3786c7" providerId="ADAL" clId="{B329A8E6-5004-4E5A-9D3B-1CE1D1A78DC9}" dt="2024-09-30T13:35:04.565" v="18" actId="478"/>
          <ac:spMkLst>
            <pc:docMk/>
            <pc:sldMk cId="3769234984" sldId="15368862"/>
            <ac:spMk id="46" creationId="{98DF80C6-3131-0314-2FAD-ABBD99E32DB5}"/>
          </ac:spMkLst>
        </pc:spChg>
        <pc:spChg chg="del">
          <ac:chgData name="Orlaith" userId="9a378d76-9c48-4f2f-9f74-49545d3786c7" providerId="ADAL" clId="{B329A8E6-5004-4E5A-9D3B-1CE1D1A78DC9}" dt="2024-09-30T13:35:05.452" v="19" actId="478"/>
          <ac:spMkLst>
            <pc:docMk/>
            <pc:sldMk cId="3769234984" sldId="15368862"/>
            <ac:spMk id="82" creationId="{1F645F2F-C88D-681B-462F-DBF6E9B29E4C}"/>
          </ac:spMkLst>
        </pc:spChg>
      </pc:sldChg>
    </pc:docChg>
  </pc:docChgLst>
  <pc:docChgLst>
    <pc:chgData name="Fraser, Orlaith" userId="S::orlaith.fraser@ons.gov.uk::9a378d76-9c48-4f2f-9f74-49545d3786c7" providerId="AD" clId="Web-{5E556708-1A9F-90D7-EDAE-098CDFB30E5E}"/>
    <pc:docChg chg="addSld delSld modSld sldOrd modSection">
      <pc:chgData name="Fraser, Orlaith" userId="S::orlaith.fraser@ons.gov.uk::9a378d76-9c48-4f2f-9f74-49545d3786c7" providerId="AD" clId="Web-{5E556708-1A9F-90D7-EDAE-098CDFB30E5E}" dt="2024-09-27T15:10:42.284" v="300" actId="20577"/>
      <pc:docMkLst>
        <pc:docMk/>
      </pc:docMkLst>
      <pc:sldChg chg="modSp add ord">
        <pc:chgData name="Fraser, Orlaith" userId="S::orlaith.fraser@ons.gov.uk::9a378d76-9c48-4f2f-9f74-49545d3786c7" providerId="AD" clId="Web-{5E556708-1A9F-90D7-EDAE-098CDFB30E5E}" dt="2024-09-27T14:39:46.967" v="47"/>
        <pc:sldMkLst>
          <pc:docMk/>
          <pc:sldMk cId="121703682" sldId="369"/>
        </pc:sldMkLst>
        <pc:spChg chg="mod">
          <ac:chgData name="Fraser, Orlaith" userId="S::orlaith.fraser@ons.gov.uk::9a378d76-9c48-4f2f-9f74-49545d3786c7" providerId="AD" clId="Web-{5E556708-1A9F-90D7-EDAE-098CDFB30E5E}" dt="2024-09-27T14:35:30.242" v="7" actId="20577"/>
          <ac:spMkLst>
            <pc:docMk/>
            <pc:sldMk cId="121703682" sldId="369"/>
            <ac:spMk id="25" creationId="{00000000-0000-0000-0000-000000000000}"/>
          </ac:spMkLst>
        </pc:spChg>
      </pc:sldChg>
      <pc:sldChg chg="modSp add del ord">
        <pc:chgData name="Fraser, Orlaith" userId="S::orlaith.fraser@ons.gov.uk::9a378d76-9c48-4f2f-9f74-49545d3786c7" providerId="AD" clId="Web-{5E556708-1A9F-90D7-EDAE-098CDFB30E5E}" dt="2024-09-27T14:45:39.524" v="92" actId="20577"/>
        <pc:sldMkLst>
          <pc:docMk/>
          <pc:sldMk cId="2792838944" sldId="376"/>
        </pc:sldMkLst>
        <pc:spChg chg="mod">
          <ac:chgData name="Fraser, Orlaith" userId="S::orlaith.fraser@ons.gov.uk::9a378d76-9c48-4f2f-9f74-49545d3786c7" providerId="AD" clId="Web-{5E556708-1A9F-90D7-EDAE-098CDFB30E5E}" dt="2024-09-27T14:45:39.524" v="92" actId="20577"/>
          <ac:spMkLst>
            <pc:docMk/>
            <pc:sldMk cId="2792838944" sldId="376"/>
            <ac:spMk id="3" creationId="{32322EE7-11A1-1252-C316-186F83BC224C}"/>
          </ac:spMkLst>
        </pc:spChg>
      </pc:sldChg>
      <pc:sldChg chg="add">
        <pc:chgData name="Fraser, Orlaith" userId="S::orlaith.fraser@ons.gov.uk::9a378d76-9c48-4f2f-9f74-49545d3786c7" providerId="AD" clId="Web-{5E556708-1A9F-90D7-EDAE-098CDFB30E5E}" dt="2024-09-27T14:25:14.225" v="2"/>
        <pc:sldMkLst>
          <pc:docMk/>
          <pc:sldMk cId="3719863024" sldId="407"/>
        </pc:sldMkLst>
      </pc:sldChg>
      <pc:sldChg chg="add del">
        <pc:chgData name="Fraser, Orlaith" userId="S::orlaith.fraser@ons.gov.uk::9a378d76-9c48-4f2f-9f74-49545d3786c7" providerId="AD" clId="Web-{5E556708-1A9F-90D7-EDAE-098CDFB30E5E}" dt="2024-09-27T14:38:02.402" v="23"/>
        <pc:sldMkLst>
          <pc:docMk/>
          <pc:sldMk cId="1147911074" sldId="556"/>
        </pc:sldMkLst>
      </pc:sldChg>
      <pc:sldChg chg="del">
        <pc:chgData name="Fraser, Orlaith" userId="S::orlaith.fraser@ons.gov.uk::9a378d76-9c48-4f2f-9f74-49545d3786c7" providerId="AD" clId="Web-{5E556708-1A9F-90D7-EDAE-098CDFB30E5E}" dt="2024-09-27T14:57:29.153" v="169"/>
        <pc:sldMkLst>
          <pc:docMk/>
          <pc:sldMk cId="1809849098" sldId="601"/>
        </pc:sldMkLst>
      </pc:sldChg>
      <pc:sldChg chg="del">
        <pc:chgData name="Fraser, Orlaith" userId="S::orlaith.fraser@ons.gov.uk::9a378d76-9c48-4f2f-9f74-49545d3786c7" providerId="AD" clId="Web-{5E556708-1A9F-90D7-EDAE-098CDFB30E5E}" dt="2024-09-27T14:57:43.763" v="173"/>
        <pc:sldMkLst>
          <pc:docMk/>
          <pc:sldMk cId="3488206689" sldId="606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33.952" v="180"/>
        <pc:sldMkLst>
          <pc:docMk/>
          <pc:sldMk cId="3905185987" sldId="608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34.702" v="181"/>
        <pc:sldMkLst>
          <pc:docMk/>
          <pc:sldMk cId="1868661628" sldId="609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35.061" v="182"/>
        <pc:sldMkLst>
          <pc:docMk/>
          <pc:sldMk cId="3837720343" sldId="610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1.936" v="190"/>
        <pc:sldMkLst>
          <pc:docMk/>
          <pc:sldMk cId="1831299210" sldId="611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1.936" v="189"/>
        <pc:sldMkLst>
          <pc:docMk/>
          <pc:sldMk cId="4124630515" sldId="612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1.936" v="188"/>
        <pc:sldMkLst>
          <pc:docMk/>
          <pc:sldMk cId="1787178562" sldId="613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1.936" v="187"/>
        <pc:sldMkLst>
          <pc:docMk/>
          <pc:sldMk cId="2599324847" sldId="614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1.936" v="186"/>
        <pc:sldMkLst>
          <pc:docMk/>
          <pc:sldMk cId="3694705134" sldId="615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1.936" v="185"/>
        <pc:sldMkLst>
          <pc:docMk/>
          <pc:sldMk cId="3391569630" sldId="616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1.936" v="184"/>
        <pc:sldMkLst>
          <pc:docMk/>
          <pc:sldMk cId="1927590407" sldId="617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1.920" v="183"/>
        <pc:sldMkLst>
          <pc:docMk/>
          <pc:sldMk cId="711223909" sldId="618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61" v="204"/>
        <pc:sldMkLst>
          <pc:docMk/>
          <pc:sldMk cId="2513337734" sldId="619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46" v="203"/>
        <pc:sldMkLst>
          <pc:docMk/>
          <pc:sldMk cId="653412932" sldId="620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53.640" v="223"/>
        <pc:sldMkLst>
          <pc:docMk/>
          <pc:sldMk cId="2062564548" sldId="622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9.077" v="217"/>
        <pc:sldMkLst>
          <pc:docMk/>
          <pc:sldMk cId="2927674080" sldId="623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30" v="195"/>
        <pc:sldMkLst>
          <pc:docMk/>
          <pc:sldMk cId="2204011325" sldId="638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46" v="197"/>
        <pc:sldMkLst>
          <pc:docMk/>
          <pc:sldMk cId="3021062137" sldId="639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30" v="193"/>
        <pc:sldMkLst>
          <pc:docMk/>
          <pc:sldMk cId="211585640" sldId="640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30" v="192"/>
        <pc:sldMkLst>
          <pc:docMk/>
          <pc:sldMk cId="1051453166" sldId="641"/>
        </pc:sldMkLst>
      </pc:sldChg>
      <pc:sldChg chg="del ord">
        <pc:chgData name="Fraser, Orlaith" userId="S::orlaith.fraser@ons.gov.uk::9a378d76-9c48-4f2f-9f74-49545d3786c7" providerId="AD" clId="Web-{5E556708-1A9F-90D7-EDAE-098CDFB30E5E}" dt="2024-09-27T14:58:53.640" v="228"/>
        <pc:sldMkLst>
          <pc:docMk/>
          <pc:sldMk cId="3240739862" sldId="642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53.640" v="226"/>
        <pc:sldMkLst>
          <pc:docMk/>
          <pc:sldMk cId="1514443284" sldId="644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53.608" v="219"/>
        <pc:sldMkLst>
          <pc:docMk/>
          <pc:sldMk cId="3771391969" sldId="645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53.640" v="224"/>
        <pc:sldMkLst>
          <pc:docMk/>
          <pc:sldMk cId="2123852556" sldId="646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53.624" v="222"/>
        <pc:sldMkLst>
          <pc:docMk/>
          <pc:sldMk cId="3488707497" sldId="647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53.624" v="221"/>
        <pc:sldMkLst>
          <pc:docMk/>
          <pc:sldMk cId="3378135959" sldId="648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18.560" v="177"/>
        <pc:sldMkLst>
          <pc:docMk/>
          <pc:sldMk cId="106748217" sldId="649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9.077" v="216"/>
        <pc:sldMkLst>
          <pc:docMk/>
          <pc:sldMk cId="2406217116" sldId="650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9.061" v="215"/>
        <pc:sldMkLst>
          <pc:docMk/>
          <pc:sldMk cId="78583221" sldId="651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9.061" v="214"/>
        <pc:sldMkLst>
          <pc:docMk/>
          <pc:sldMk cId="441055521" sldId="652"/>
        </pc:sldMkLst>
      </pc:sldChg>
      <pc:sldChg chg="addSp delSp modSp del ord">
        <pc:chgData name="Fraser, Orlaith" userId="S::orlaith.fraser@ons.gov.uk::9a378d76-9c48-4f2f-9f74-49545d3786c7" providerId="AD" clId="Web-{5E556708-1A9F-90D7-EDAE-098CDFB30E5E}" dt="2024-09-27T14:57:15.981" v="168"/>
        <pc:sldMkLst>
          <pc:docMk/>
          <pc:sldMk cId="3790176185" sldId="653"/>
        </pc:sldMkLst>
        <pc:spChg chg="del mod">
          <ac:chgData name="Fraser, Orlaith" userId="S::orlaith.fraser@ons.gov.uk::9a378d76-9c48-4f2f-9f74-49545d3786c7" providerId="AD" clId="Web-{5E556708-1A9F-90D7-EDAE-098CDFB30E5E}" dt="2024-09-27T14:52:15.300" v="124"/>
          <ac:spMkLst>
            <pc:docMk/>
            <pc:sldMk cId="3790176185" sldId="653"/>
            <ac:spMk id="2" creationId="{3BC59A2C-4E07-CF2B-FE27-7ADFCF3410B3}"/>
          </ac:spMkLst>
        </pc:spChg>
        <pc:spChg chg="del mod">
          <ac:chgData name="Fraser, Orlaith" userId="S::orlaith.fraser@ons.gov.uk::9a378d76-9c48-4f2f-9f74-49545d3786c7" providerId="AD" clId="Web-{5E556708-1A9F-90D7-EDAE-098CDFB30E5E}" dt="2024-09-27T14:52:19.941" v="126"/>
          <ac:spMkLst>
            <pc:docMk/>
            <pc:sldMk cId="3790176185" sldId="653"/>
            <ac:spMk id="5" creationId="{31A207F1-F5CE-9FC8-6DAF-0FC749BAAE2E}"/>
          </ac:spMkLst>
        </pc:spChg>
        <pc:spChg chg="mod">
          <ac:chgData name="Fraser, Orlaith" userId="S::orlaith.fraser@ons.gov.uk::9a378d76-9c48-4f2f-9f74-49545d3786c7" providerId="AD" clId="Web-{5E556708-1A9F-90D7-EDAE-098CDFB30E5E}" dt="2024-09-27T14:53:33.365" v="157" actId="20577"/>
          <ac:spMkLst>
            <pc:docMk/>
            <pc:sldMk cId="3790176185" sldId="653"/>
            <ac:spMk id="6" creationId="{74A2C6F8-4CA8-D815-FE46-4AFA8017FB11}"/>
          </ac:spMkLst>
        </pc:spChg>
        <pc:spChg chg="add del mod">
          <ac:chgData name="Fraser, Orlaith" userId="S::orlaith.fraser@ons.gov.uk::9a378d76-9c48-4f2f-9f74-49545d3786c7" providerId="AD" clId="Web-{5E556708-1A9F-90D7-EDAE-098CDFB30E5E}" dt="2024-09-27T14:50:43.532" v="106"/>
          <ac:spMkLst>
            <pc:docMk/>
            <pc:sldMk cId="3790176185" sldId="653"/>
            <ac:spMk id="7" creationId="{70B1988D-D762-31C9-41B9-84E103CC54F4}"/>
          </ac:spMkLst>
        </pc:spChg>
        <pc:spChg chg="add del mod">
          <ac:chgData name="Fraser, Orlaith" userId="S::orlaith.fraser@ons.gov.uk::9a378d76-9c48-4f2f-9f74-49545d3786c7" providerId="AD" clId="Web-{5E556708-1A9F-90D7-EDAE-098CDFB30E5E}" dt="2024-09-27T14:52:17.238" v="125"/>
          <ac:spMkLst>
            <pc:docMk/>
            <pc:sldMk cId="3790176185" sldId="653"/>
            <ac:spMk id="13" creationId="{03CD0ECD-8FF1-C474-B7B9-45AD9F8E5D7B}"/>
          </ac:spMkLst>
        </pc:spChg>
        <pc:spChg chg="add mod">
          <ac:chgData name="Fraser, Orlaith" userId="S::orlaith.fraser@ons.gov.uk::9a378d76-9c48-4f2f-9f74-49545d3786c7" providerId="AD" clId="Web-{5E556708-1A9F-90D7-EDAE-098CDFB30E5E}" dt="2024-09-27T14:53:51.912" v="158" actId="1076"/>
          <ac:spMkLst>
            <pc:docMk/>
            <pc:sldMk cId="3790176185" sldId="653"/>
            <ac:spMk id="15" creationId="{92EC5949-3819-C562-BD45-D5B78DA70D99}"/>
          </ac:spMkLst>
        </pc:spChg>
        <pc:picChg chg="del mod">
          <ac:chgData name="Fraser, Orlaith" userId="S::orlaith.fraser@ons.gov.uk::9a378d76-9c48-4f2f-9f74-49545d3786c7" providerId="AD" clId="Web-{5E556708-1A9F-90D7-EDAE-098CDFB30E5E}" dt="2024-09-27T14:50:41.720" v="105"/>
          <ac:picMkLst>
            <pc:docMk/>
            <pc:sldMk cId="3790176185" sldId="653"/>
            <ac:picMk id="3" creationId="{C6E0173E-B850-63ED-F829-D3BA611C76B4}"/>
          </ac:picMkLst>
        </pc:picChg>
        <pc:picChg chg="add del mod ord">
          <ac:chgData name="Fraser, Orlaith" userId="S::orlaith.fraser@ons.gov.uk::9a378d76-9c48-4f2f-9f74-49545d3786c7" providerId="AD" clId="Web-{5E556708-1A9F-90D7-EDAE-098CDFB30E5E}" dt="2024-09-27T14:51:46.846" v="119"/>
          <ac:picMkLst>
            <pc:docMk/>
            <pc:sldMk cId="3790176185" sldId="653"/>
            <ac:picMk id="8" creationId="{8762BFEB-639C-CE52-D07A-B025BD536510}"/>
          </ac:picMkLst>
        </pc:picChg>
        <pc:picChg chg="add del mod">
          <ac:chgData name="Fraser, Orlaith" userId="S::orlaith.fraser@ons.gov.uk::9a378d76-9c48-4f2f-9f74-49545d3786c7" providerId="AD" clId="Web-{5E556708-1A9F-90D7-EDAE-098CDFB30E5E}" dt="2024-09-27T14:51:45.768" v="118"/>
          <ac:picMkLst>
            <pc:docMk/>
            <pc:sldMk cId="3790176185" sldId="653"/>
            <ac:picMk id="9" creationId="{29F3A2A6-4E3A-1BBD-77ED-A80E2C7304F8}"/>
          </ac:picMkLst>
        </pc:picChg>
        <pc:picChg chg="add mod ord">
          <ac:chgData name="Fraser, Orlaith" userId="S::orlaith.fraser@ons.gov.uk::9a378d76-9c48-4f2f-9f74-49545d3786c7" providerId="AD" clId="Web-{5E556708-1A9F-90D7-EDAE-098CDFB30E5E}" dt="2024-09-27T14:54:08.194" v="160" actId="1076"/>
          <ac:picMkLst>
            <pc:docMk/>
            <pc:sldMk cId="3790176185" sldId="653"/>
            <ac:picMk id="10" creationId="{195A093C-0CBB-CBE9-92B2-92998814F3B4}"/>
          </ac:picMkLst>
        </pc:picChg>
        <pc:picChg chg="add mod">
          <ac:chgData name="Fraser, Orlaith" userId="S::orlaith.fraser@ons.gov.uk::9a378d76-9c48-4f2f-9f74-49545d3786c7" providerId="AD" clId="Web-{5E556708-1A9F-90D7-EDAE-098CDFB30E5E}" dt="2024-09-27T14:54:08.163" v="159" actId="1076"/>
          <ac:picMkLst>
            <pc:docMk/>
            <pc:sldMk cId="3790176185" sldId="653"/>
            <ac:picMk id="11" creationId="{906AF079-DF14-F59A-E918-49ABDA48A641}"/>
          </ac:picMkLst>
        </pc:picChg>
        <pc:picChg chg="add del mod">
          <ac:chgData name="Fraser, Orlaith" userId="S::orlaith.fraser@ons.gov.uk::9a378d76-9c48-4f2f-9f74-49545d3786c7" providerId="AD" clId="Web-{5E556708-1A9F-90D7-EDAE-098CDFB30E5E}" dt="2024-09-27T14:55:26.024" v="164"/>
          <ac:picMkLst>
            <pc:docMk/>
            <pc:sldMk cId="3790176185" sldId="653"/>
            <ac:picMk id="16" creationId="{90A01AAE-37F2-C0FC-34FF-0CBBECBA029C}"/>
          </ac:picMkLst>
        </pc:picChg>
      </pc:sldChg>
      <pc:sldChg chg="del">
        <pc:chgData name="Fraser, Orlaith" userId="S::orlaith.fraser@ons.gov.uk::9a378d76-9c48-4f2f-9f74-49545d3786c7" providerId="AD" clId="Web-{5E556708-1A9F-90D7-EDAE-098CDFB30E5E}" dt="2024-09-27T14:58:49.061" v="212"/>
        <pc:sldMkLst>
          <pc:docMk/>
          <pc:sldMk cId="1000621127" sldId="654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9.061" v="211"/>
        <pc:sldMkLst>
          <pc:docMk/>
          <pc:sldMk cId="3736038944" sldId="655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9.061" v="210"/>
        <pc:sldMkLst>
          <pc:docMk/>
          <pc:sldMk cId="2656704560" sldId="656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9.061" v="209"/>
        <pc:sldMkLst>
          <pc:docMk/>
          <pc:sldMk cId="1664734902" sldId="657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9.061" v="208"/>
        <pc:sldMkLst>
          <pc:docMk/>
          <pc:sldMk cId="2342632965" sldId="658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9.046" v="207"/>
        <pc:sldMkLst>
          <pc:docMk/>
          <pc:sldMk cId="3988374370" sldId="659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9.046" v="206"/>
        <pc:sldMkLst>
          <pc:docMk/>
          <pc:sldMk cId="2808800827" sldId="660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9.046" v="205"/>
        <pc:sldMkLst>
          <pc:docMk/>
          <pc:sldMk cId="679945935" sldId="661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53.640" v="231"/>
        <pc:sldMkLst>
          <pc:docMk/>
          <pc:sldMk cId="1742459245" sldId="663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46" v="202"/>
        <pc:sldMkLst>
          <pc:docMk/>
          <pc:sldMk cId="1359172557" sldId="665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46" v="199"/>
        <pc:sldMkLst>
          <pc:docMk/>
          <pc:sldMk cId="940743131" sldId="666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46" v="198"/>
        <pc:sldMkLst>
          <pc:docMk/>
          <pc:sldMk cId="1247678946" sldId="667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46" v="200"/>
        <pc:sldMkLst>
          <pc:docMk/>
          <pc:sldMk cId="4113415506" sldId="668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46" v="196"/>
        <pc:sldMkLst>
          <pc:docMk/>
          <pc:sldMk cId="2430454555" sldId="669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30" v="194"/>
        <pc:sldMkLst>
          <pc:docMk/>
          <pc:sldMk cId="495643471" sldId="670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30" v="191"/>
        <pc:sldMkLst>
          <pc:docMk/>
          <pc:sldMk cId="4030470004" sldId="671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9.077" v="218"/>
        <pc:sldMkLst>
          <pc:docMk/>
          <pc:sldMk cId="3908620421" sldId="672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9.061" v="213"/>
        <pc:sldMkLst>
          <pc:docMk/>
          <pc:sldMk cId="4163135225" sldId="673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23.857" v="179"/>
        <pc:sldMkLst>
          <pc:docMk/>
          <pc:sldMk cId="3308964737" sldId="674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53.640" v="230"/>
        <pc:sldMkLst>
          <pc:docMk/>
          <pc:sldMk cId="1663936360" sldId="675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53.640" v="229"/>
        <pc:sldMkLst>
          <pc:docMk/>
          <pc:sldMk cId="2610584802" sldId="676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53.640" v="227"/>
        <pc:sldMkLst>
          <pc:docMk/>
          <pc:sldMk cId="3695946746" sldId="677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53.640" v="225"/>
        <pc:sldMkLst>
          <pc:docMk/>
          <pc:sldMk cId="3394698010" sldId="678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53.640" v="232"/>
        <pc:sldMkLst>
          <pc:docMk/>
          <pc:sldMk cId="1487862729" sldId="679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53.624" v="220"/>
        <pc:sldMkLst>
          <pc:docMk/>
          <pc:sldMk cId="4036548785" sldId="680"/>
        </pc:sldMkLst>
      </pc:sldChg>
      <pc:sldChg chg="modSp">
        <pc:chgData name="Fraser, Orlaith" userId="S::orlaith.fraser@ons.gov.uk::9a378d76-9c48-4f2f-9f74-49545d3786c7" providerId="AD" clId="Web-{5E556708-1A9F-90D7-EDAE-098CDFB30E5E}" dt="2024-09-27T15:00:42.814" v="242" actId="20577"/>
        <pc:sldMkLst>
          <pc:docMk/>
          <pc:sldMk cId="1546509478" sldId="681"/>
        </pc:sldMkLst>
        <pc:spChg chg="mod">
          <ac:chgData name="Fraser, Orlaith" userId="S::orlaith.fraser@ons.gov.uk::9a378d76-9c48-4f2f-9f74-49545d3786c7" providerId="AD" clId="Web-{5E556708-1A9F-90D7-EDAE-098CDFB30E5E}" dt="2024-09-27T15:00:42.814" v="242" actId="20577"/>
          <ac:spMkLst>
            <pc:docMk/>
            <pc:sldMk cId="1546509478" sldId="681"/>
            <ac:spMk id="5" creationId="{39F58AF0-ACA7-E394-E37F-C0588B3C1940}"/>
          </ac:spMkLst>
        </pc:spChg>
      </pc:sldChg>
      <pc:sldChg chg="del">
        <pc:chgData name="Fraser, Orlaith" userId="S::orlaith.fraser@ons.gov.uk::9a378d76-9c48-4f2f-9f74-49545d3786c7" providerId="AD" clId="Web-{5E556708-1A9F-90D7-EDAE-098CDFB30E5E}" dt="2024-09-27T14:58:18.560" v="178"/>
        <pc:sldMkLst>
          <pc:docMk/>
          <pc:sldMk cId="2358571361" sldId="682"/>
        </pc:sldMkLst>
      </pc:sldChg>
      <pc:sldChg chg="ord">
        <pc:chgData name="Fraser, Orlaith" userId="S::orlaith.fraser@ons.gov.uk::9a378d76-9c48-4f2f-9f74-49545d3786c7" providerId="AD" clId="Web-{5E556708-1A9F-90D7-EDAE-098CDFB30E5E}" dt="2024-09-27T14:59:03.327" v="233"/>
        <pc:sldMkLst>
          <pc:docMk/>
          <pc:sldMk cId="3781916072" sldId="683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18.545" v="175"/>
        <pc:sldMkLst>
          <pc:docMk/>
          <pc:sldMk cId="715460460" sldId="684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18.560" v="176"/>
        <pc:sldMkLst>
          <pc:docMk/>
          <pc:sldMk cId="1558971225" sldId="685"/>
        </pc:sldMkLst>
      </pc:sldChg>
      <pc:sldChg chg="del">
        <pc:chgData name="Fraser, Orlaith" userId="S::orlaith.fraser@ons.gov.uk::9a378d76-9c48-4f2f-9f74-49545d3786c7" providerId="AD" clId="Web-{5E556708-1A9F-90D7-EDAE-098CDFB30E5E}" dt="2024-09-27T14:57:42.513" v="171"/>
        <pc:sldMkLst>
          <pc:docMk/>
          <pc:sldMk cId="1600688183" sldId="687"/>
        </pc:sldMkLst>
      </pc:sldChg>
      <pc:sldChg chg="del ord">
        <pc:chgData name="Fraser, Orlaith" userId="S::orlaith.fraser@ons.gov.uk::9a378d76-9c48-4f2f-9f74-49545d3786c7" providerId="AD" clId="Web-{5E556708-1A9F-90D7-EDAE-098CDFB30E5E}" dt="2024-09-27T14:42:25.690" v="56"/>
        <pc:sldMkLst>
          <pc:docMk/>
          <pc:sldMk cId="2560593720" sldId="690"/>
        </pc:sldMkLst>
      </pc:sldChg>
      <pc:sldChg chg="del">
        <pc:chgData name="Fraser, Orlaith" userId="S::orlaith.fraser@ons.gov.uk::9a378d76-9c48-4f2f-9f74-49545d3786c7" providerId="AD" clId="Web-{5E556708-1A9F-90D7-EDAE-098CDFB30E5E}" dt="2024-09-27T14:57:43.200" v="172"/>
        <pc:sldMkLst>
          <pc:docMk/>
          <pc:sldMk cId="380383509" sldId="694"/>
        </pc:sldMkLst>
      </pc:sldChg>
      <pc:sldChg chg="del">
        <pc:chgData name="Fraser, Orlaith" userId="S::orlaith.fraser@ons.gov.uk::9a378d76-9c48-4f2f-9f74-49545d3786c7" providerId="AD" clId="Web-{5E556708-1A9F-90D7-EDAE-098CDFB30E5E}" dt="2024-09-27T14:58:45.046" v="201"/>
        <pc:sldMkLst>
          <pc:docMk/>
          <pc:sldMk cId="3476652317" sldId="695"/>
        </pc:sldMkLst>
      </pc:sldChg>
      <pc:sldChg chg="del">
        <pc:chgData name="Fraser, Orlaith" userId="S::orlaith.fraser@ons.gov.uk::9a378d76-9c48-4f2f-9f74-49545d3786c7" providerId="AD" clId="Web-{5E556708-1A9F-90D7-EDAE-098CDFB30E5E}" dt="2024-09-27T14:57:36.653" v="170"/>
        <pc:sldMkLst>
          <pc:docMk/>
          <pc:sldMk cId="2445033938" sldId="696"/>
        </pc:sldMkLst>
      </pc:sldChg>
      <pc:sldChg chg="modSp add mod modClrScheme chgLayout">
        <pc:chgData name="Fraser, Orlaith" userId="S::orlaith.fraser@ons.gov.uk::9a378d76-9c48-4f2f-9f74-49545d3786c7" providerId="AD" clId="Web-{5E556708-1A9F-90D7-EDAE-098CDFB30E5E}" dt="2024-09-27T14:38:47.715" v="45"/>
        <pc:sldMkLst>
          <pc:docMk/>
          <pc:sldMk cId="2408074894" sldId="1362"/>
        </pc:sldMkLst>
        <pc:spChg chg="mod ord">
          <ac:chgData name="Fraser, Orlaith" userId="S::orlaith.fraser@ons.gov.uk::9a378d76-9c48-4f2f-9f74-49545d3786c7" providerId="AD" clId="Web-{5E556708-1A9F-90D7-EDAE-098CDFB30E5E}" dt="2024-09-27T14:38:47.715" v="45"/>
          <ac:spMkLst>
            <pc:docMk/>
            <pc:sldMk cId="2408074894" sldId="1362"/>
            <ac:spMk id="2" creationId="{960A6C5E-689C-4BA0-956A-6539707AE68B}"/>
          </ac:spMkLst>
        </pc:spChg>
        <pc:spChg chg="mod ord">
          <ac:chgData name="Fraser, Orlaith" userId="S::orlaith.fraser@ons.gov.uk::9a378d76-9c48-4f2f-9f74-49545d3786c7" providerId="AD" clId="Web-{5E556708-1A9F-90D7-EDAE-098CDFB30E5E}" dt="2024-09-27T14:38:47.715" v="45"/>
          <ac:spMkLst>
            <pc:docMk/>
            <pc:sldMk cId="2408074894" sldId="1362"/>
            <ac:spMk id="3" creationId="{501A7F63-861B-12A5-5A27-84AC00D98651}"/>
          </ac:spMkLst>
        </pc:spChg>
        <pc:spChg chg="mod ord">
          <ac:chgData name="Fraser, Orlaith" userId="S::orlaith.fraser@ons.gov.uk::9a378d76-9c48-4f2f-9f74-49545d3786c7" providerId="AD" clId="Web-{5E556708-1A9F-90D7-EDAE-098CDFB30E5E}" dt="2024-09-27T14:38:47.715" v="45"/>
          <ac:spMkLst>
            <pc:docMk/>
            <pc:sldMk cId="2408074894" sldId="1362"/>
            <ac:spMk id="5" creationId="{E6239963-9DE3-4145-8CE7-474095CBBC31}"/>
          </ac:spMkLst>
        </pc:spChg>
      </pc:sldChg>
      <pc:sldChg chg="add del">
        <pc:chgData name="Fraser, Orlaith" userId="S::orlaith.fraser@ons.gov.uk::9a378d76-9c48-4f2f-9f74-49545d3786c7" providerId="AD" clId="Web-{5E556708-1A9F-90D7-EDAE-098CDFB30E5E}" dt="2024-09-27T14:37:56.745" v="21"/>
        <pc:sldMkLst>
          <pc:docMk/>
          <pc:sldMk cId="2559789820" sldId="1394"/>
        </pc:sldMkLst>
      </pc:sldChg>
      <pc:sldChg chg="add del">
        <pc:chgData name="Fraser, Orlaith" userId="S::orlaith.fraser@ons.gov.uk::9a378d76-9c48-4f2f-9f74-49545d3786c7" providerId="AD" clId="Web-{5E556708-1A9F-90D7-EDAE-098CDFB30E5E}" dt="2024-09-27T14:38:01.073" v="22"/>
        <pc:sldMkLst>
          <pc:docMk/>
          <pc:sldMk cId="2250580099" sldId="1796"/>
        </pc:sldMkLst>
      </pc:sldChg>
      <pc:sldChg chg="add del">
        <pc:chgData name="Fraser, Orlaith" userId="S::orlaith.fraser@ons.gov.uk::9a378d76-9c48-4f2f-9f74-49545d3786c7" providerId="AD" clId="Web-{5E556708-1A9F-90D7-EDAE-098CDFB30E5E}" dt="2024-09-27T14:57:06.808" v="167"/>
        <pc:sldMkLst>
          <pc:docMk/>
          <pc:sldMk cId="2643955221" sldId="1799"/>
        </pc:sldMkLst>
      </pc:sldChg>
      <pc:sldChg chg="add del">
        <pc:chgData name="Fraser, Orlaith" userId="S::orlaith.fraser@ons.gov.uk::9a378d76-9c48-4f2f-9f74-49545d3786c7" providerId="AD" clId="Web-{5E556708-1A9F-90D7-EDAE-098CDFB30E5E}" dt="2024-09-27T14:43:18.567" v="68"/>
        <pc:sldMkLst>
          <pc:docMk/>
          <pc:sldMk cId="221029592" sldId="1800"/>
        </pc:sldMkLst>
      </pc:sldChg>
      <pc:sldChg chg="add del">
        <pc:chgData name="Fraser, Orlaith" userId="S::orlaith.fraser@ons.gov.uk::9a378d76-9c48-4f2f-9f74-49545d3786c7" providerId="AD" clId="Web-{5E556708-1A9F-90D7-EDAE-098CDFB30E5E}" dt="2024-09-27T14:43:17.270" v="67"/>
        <pc:sldMkLst>
          <pc:docMk/>
          <pc:sldMk cId="2920641548" sldId="1801"/>
        </pc:sldMkLst>
      </pc:sldChg>
      <pc:sldChg chg="add del">
        <pc:chgData name="Fraser, Orlaith" userId="S::orlaith.fraser@ons.gov.uk::9a378d76-9c48-4f2f-9f74-49545d3786c7" providerId="AD" clId="Web-{5E556708-1A9F-90D7-EDAE-098CDFB30E5E}" dt="2024-09-27T14:57:04.183" v="165"/>
        <pc:sldMkLst>
          <pc:docMk/>
          <pc:sldMk cId="3620777518" sldId="1805"/>
        </pc:sldMkLst>
      </pc:sldChg>
      <pc:sldChg chg="add del">
        <pc:chgData name="Fraser, Orlaith" userId="S::orlaith.fraser@ons.gov.uk::9a378d76-9c48-4f2f-9f74-49545d3786c7" providerId="AD" clId="Web-{5E556708-1A9F-90D7-EDAE-098CDFB30E5E}" dt="2024-09-27T14:57:04.215" v="166"/>
        <pc:sldMkLst>
          <pc:docMk/>
          <pc:sldMk cId="667093125" sldId="1806"/>
        </pc:sldMkLst>
      </pc:sldChg>
      <pc:sldChg chg="modSp add">
        <pc:chgData name="Fraser, Orlaith" userId="S::orlaith.fraser@ons.gov.uk::9a378d76-9c48-4f2f-9f74-49545d3786c7" providerId="AD" clId="Web-{5E556708-1A9F-90D7-EDAE-098CDFB30E5E}" dt="2024-09-27T15:07:28.044" v="261" actId="20577"/>
        <pc:sldMkLst>
          <pc:docMk/>
          <pc:sldMk cId="3041004708" sldId="1828"/>
        </pc:sldMkLst>
        <pc:spChg chg="mod">
          <ac:chgData name="Fraser, Orlaith" userId="S::orlaith.fraser@ons.gov.uk::9a378d76-9c48-4f2f-9f74-49545d3786c7" providerId="AD" clId="Web-{5E556708-1A9F-90D7-EDAE-098CDFB30E5E}" dt="2024-09-27T15:07:28.044" v="261" actId="20577"/>
          <ac:spMkLst>
            <pc:docMk/>
            <pc:sldMk cId="3041004708" sldId="1828"/>
            <ac:spMk id="2" creationId="{D3FD86C3-60E0-4AA3-8CED-AD37996FC97A}"/>
          </ac:spMkLst>
        </pc:spChg>
      </pc:sldChg>
      <pc:sldChg chg="add">
        <pc:chgData name="Fraser, Orlaith" userId="S::orlaith.fraser@ons.gov.uk::9a378d76-9c48-4f2f-9f74-49545d3786c7" providerId="AD" clId="Web-{5E556708-1A9F-90D7-EDAE-098CDFB30E5E}" dt="2024-09-27T14:45:09.414" v="76"/>
        <pc:sldMkLst>
          <pc:docMk/>
          <pc:sldMk cId="1744005088" sldId="4948"/>
        </pc:sldMkLst>
      </pc:sldChg>
      <pc:sldChg chg="del">
        <pc:chgData name="Fraser, Orlaith" userId="S::orlaith.fraser@ons.gov.uk::9a378d76-9c48-4f2f-9f74-49545d3786c7" providerId="AD" clId="Web-{5E556708-1A9F-90D7-EDAE-098CDFB30E5E}" dt="2024-09-27T15:00:13.017" v="237"/>
        <pc:sldMkLst>
          <pc:docMk/>
          <pc:sldMk cId="345458433" sldId="15368224"/>
        </pc:sldMkLst>
      </pc:sldChg>
      <pc:sldChg chg="del">
        <pc:chgData name="Fraser, Orlaith" userId="S::orlaith.fraser@ons.gov.uk::9a378d76-9c48-4f2f-9f74-49545d3786c7" providerId="AD" clId="Web-{5E556708-1A9F-90D7-EDAE-098CDFB30E5E}" dt="2024-09-27T15:00:14.595" v="238"/>
        <pc:sldMkLst>
          <pc:docMk/>
          <pc:sldMk cId="3830560587" sldId="15368226"/>
        </pc:sldMkLst>
      </pc:sldChg>
      <pc:sldChg chg="del">
        <pc:chgData name="Fraser, Orlaith" userId="S::orlaith.fraser@ons.gov.uk::9a378d76-9c48-4f2f-9f74-49545d3786c7" providerId="AD" clId="Web-{5E556708-1A9F-90D7-EDAE-098CDFB30E5E}" dt="2024-09-27T15:00:16.751" v="239"/>
        <pc:sldMkLst>
          <pc:docMk/>
          <pc:sldMk cId="938547047" sldId="15368855"/>
        </pc:sldMkLst>
      </pc:sldChg>
      <pc:sldChg chg="add">
        <pc:chgData name="Fraser, Orlaith" userId="S::orlaith.fraser@ons.gov.uk::9a378d76-9c48-4f2f-9f74-49545d3786c7" providerId="AD" clId="Web-{5E556708-1A9F-90D7-EDAE-098CDFB30E5E}" dt="2024-09-27T14:37:27.119" v="18"/>
        <pc:sldMkLst>
          <pc:docMk/>
          <pc:sldMk cId="534369115" sldId="15368856"/>
        </pc:sldMkLst>
      </pc:sldChg>
      <pc:sldChg chg="del">
        <pc:chgData name="Fraser, Orlaith" userId="S::orlaith.fraser@ons.gov.uk::9a378d76-9c48-4f2f-9f74-49545d3786c7" providerId="AD" clId="Web-{5E556708-1A9F-90D7-EDAE-098CDFB30E5E}" dt="2024-09-27T14:35:58.742" v="10"/>
        <pc:sldMkLst>
          <pc:docMk/>
          <pc:sldMk cId="2079425236" sldId="15368856"/>
        </pc:sldMkLst>
      </pc:sldChg>
      <pc:sldChg chg="add">
        <pc:chgData name="Fraser, Orlaith" userId="S::orlaith.fraser@ons.gov.uk::9a378d76-9c48-4f2f-9f74-49545d3786c7" providerId="AD" clId="Web-{5E556708-1A9F-90D7-EDAE-098CDFB30E5E}" dt="2024-09-27T14:37:40.026" v="19"/>
        <pc:sldMkLst>
          <pc:docMk/>
          <pc:sldMk cId="92713078" sldId="15368857"/>
        </pc:sldMkLst>
      </pc:sldChg>
      <pc:sldChg chg="del">
        <pc:chgData name="Fraser, Orlaith" userId="S::orlaith.fraser@ons.gov.uk::9a378d76-9c48-4f2f-9f74-49545d3786c7" providerId="AD" clId="Web-{5E556708-1A9F-90D7-EDAE-098CDFB30E5E}" dt="2024-09-27T14:36:07.914" v="11"/>
        <pc:sldMkLst>
          <pc:docMk/>
          <pc:sldMk cId="2626934123" sldId="15368857"/>
        </pc:sldMkLst>
      </pc:sldChg>
      <pc:sldChg chg="add">
        <pc:chgData name="Fraser, Orlaith" userId="S::orlaith.fraser@ons.gov.uk::9a378d76-9c48-4f2f-9f74-49545d3786c7" providerId="AD" clId="Web-{5E556708-1A9F-90D7-EDAE-098CDFB30E5E}" dt="2024-09-27T14:37:53.933" v="20"/>
        <pc:sldMkLst>
          <pc:docMk/>
          <pc:sldMk cId="1085940809" sldId="15368858"/>
        </pc:sldMkLst>
      </pc:sldChg>
      <pc:sldChg chg="modSp del">
        <pc:chgData name="Fraser, Orlaith" userId="S::orlaith.fraser@ons.gov.uk::9a378d76-9c48-4f2f-9f74-49545d3786c7" providerId="AD" clId="Web-{5E556708-1A9F-90D7-EDAE-098CDFB30E5E}" dt="2024-09-27T14:36:09.024" v="12"/>
        <pc:sldMkLst>
          <pc:docMk/>
          <pc:sldMk cId="3411130209" sldId="15368858"/>
        </pc:sldMkLst>
        <pc:spChg chg="mod">
          <ac:chgData name="Fraser, Orlaith" userId="S::orlaith.fraser@ons.gov.uk::9a378d76-9c48-4f2f-9f74-49545d3786c7" providerId="AD" clId="Web-{5E556708-1A9F-90D7-EDAE-098CDFB30E5E}" dt="2024-09-27T14:31:12.563" v="5" actId="20577"/>
          <ac:spMkLst>
            <pc:docMk/>
            <pc:sldMk cId="3411130209" sldId="15368858"/>
            <ac:spMk id="3" creationId="{1712B38F-0C9D-C8F9-644A-1F1AE4270193}"/>
          </ac:spMkLst>
        </pc:spChg>
      </pc:sldChg>
      <pc:sldChg chg="modSp add mod replId modClrScheme chgLayout">
        <pc:chgData name="Fraser, Orlaith" userId="S::orlaith.fraser@ons.gov.uk::9a378d76-9c48-4f2f-9f74-49545d3786c7" providerId="AD" clId="Web-{5E556708-1A9F-90D7-EDAE-098CDFB30E5E}" dt="2024-09-27T14:59:54.704" v="236" actId="20577"/>
        <pc:sldMkLst>
          <pc:docMk/>
          <pc:sldMk cId="125858235" sldId="15368859"/>
        </pc:sldMkLst>
        <pc:spChg chg="mod ord">
          <ac:chgData name="Fraser, Orlaith" userId="S::orlaith.fraser@ons.gov.uk::9a378d76-9c48-4f2f-9f74-49545d3786c7" providerId="AD" clId="Web-{5E556708-1A9F-90D7-EDAE-098CDFB30E5E}" dt="2024-09-27T14:38:40.106" v="44"/>
          <ac:spMkLst>
            <pc:docMk/>
            <pc:sldMk cId="125858235" sldId="15368859"/>
            <ac:spMk id="2" creationId="{960A6C5E-689C-4BA0-956A-6539707AE68B}"/>
          </ac:spMkLst>
        </pc:spChg>
        <pc:spChg chg="mod ord">
          <ac:chgData name="Fraser, Orlaith" userId="S::orlaith.fraser@ons.gov.uk::9a378d76-9c48-4f2f-9f74-49545d3786c7" providerId="AD" clId="Web-{5E556708-1A9F-90D7-EDAE-098CDFB30E5E}" dt="2024-09-27T14:38:40.106" v="44"/>
          <ac:spMkLst>
            <pc:docMk/>
            <pc:sldMk cId="125858235" sldId="15368859"/>
            <ac:spMk id="3" creationId="{501A7F63-861B-12A5-5A27-84AC00D98651}"/>
          </ac:spMkLst>
        </pc:spChg>
        <pc:spChg chg="mod ord">
          <ac:chgData name="Fraser, Orlaith" userId="S::orlaith.fraser@ons.gov.uk::9a378d76-9c48-4f2f-9f74-49545d3786c7" providerId="AD" clId="Web-{5E556708-1A9F-90D7-EDAE-098CDFB30E5E}" dt="2024-09-27T14:59:54.704" v="236" actId="20577"/>
          <ac:spMkLst>
            <pc:docMk/>
            <pc:sldMk cId="125858235" sldId="15368859"/>
            <ac:spMk id="5" creationId="{E6239963-9DE3-4145-8CE7-474095CBBC31}"/>
          </ac:spMkLst>
        </pc:spChg>
      </pc:sldChg>
      <pc:sldChg chg="del">
        <pc:chgData name="Fraser, Orlaith" userId="S::orlaith.fraser@ons.gov.uk::9a378d76-9c48-4f2f-9f74-49545d3786c7" providerId="AD" clId="Web-{5E556708-1A9F-90D7-EDAE-098CDFB30E5E}" dt="2024-09-27T14:35:52.882" v="8"/>
        <pc:sldMkLst>
          <pc:docMk/>
          <pc:sldMk cId="2673160416" sldId="15368859"/>
        </pc:sldMkLst>
      </pc:sldChg>
      <pc:sldChg chg="add del">
        <pc:chgData name="Fraser, Orlaith" userId="S::orlaith.fraser@ons.gov.uk::9a378d76-9c48-4f2f-9f74-49545d3786c7" providerId="AD" clId="Web-{5E556708-1A9F-90D7-EDAE-098CDFB30E5E}" dt="2024-09-27T14:43:11.207" v="63"/>
        <pc:sldMkLst>
          <pc:docMk/>
          <pc:sldMk cId="54247743" sldId="15368860"/>
        </pc:sldMkLst>
      </pc:sldChg>
      <pc:sldChg chg="del">
        <pc:chgData name="Fraser, Orlaith" userId="S::orlaith.fraser@ons.gov.uk::9a378d76-9c48-4f2f-9f74-49545d3786c7" providerId="AD" clId="Web-{5E556708-1A9F-90D7-EDAE-098CDFB30E5E}" dt="2024-09-27T14:36:10.117" v="13"/>
        <pc:sldMkLst>
          <pc:docMk/>
          <pc:sldMk cId="906052498" sldId="15368860"/>
        </pc:sldMkLst>
      </pc:sldChg>
      <pc:sldChg chg="add del replId">
        <pc:chgData name="Fraser, Orlaith" userId="S::orlaith.fraser@ons.gov.uk::9a378d76-9c48-4f2f-9f74-49545d3786c7" providerId="AD" clId="Web-{5E556708-1A9F-90D7-EDAE-098CDFB30E5E}" dt="2024-09-27T14:40:17.468" v="49"/>
        <pc:sldMkLst>
          <pc:docMk/>
          <pc:sldMk cId="1398683977" sldId="15368860"/>
        </pc:sldMkLst>
      </pc:sldChg>
      <pc:sldChg chg="add del">
        <pc:chgData name="Fraser, Orlaith" userId="S::orlaith.fraser@ons.gov.uk::9a378d76-9c48-4f2f-9f74-49545d3786c7" providerId="AD" clId="Web-{5E556708-1A9F-90D7-EDAE-098CDFB30E5E}" dt="2024-09-27T14:46:46.776" v="94"/>
        <pc:sldMkLst>
          <pc:docMk/>
          <pc:sldMk cId="2106559369" sldId="15368860"/>
        </pc:sldMkLst>
      </pc:sldChg>
      <pc:sldChg chg="delSp modSp new">
        <pc:chgData name="Fraser, Orlaith" userId="S::orlaith.fraser@ons.gov.uk::9a378d76-9c48-4f2f-9f74-49545d3786c7" providerId="AD" clId="Web-{5E556708-1A9F-90D7-EDAE-098CDFB30E5E}" dt="2024-09-27T15:09:53.877" v="275" actId="20577"/>
        <pc:sldMkLst>
          <pc:docMk/>
          <pc:sldMk cId="2248277426" sldId="15368860"/>
        </pc:sldMkLst>
        <pc:spChg chg="del">
          <ac:chgData name="Fraser, Orlaith" userId="S::orlaith.fraser@ons.gov.uk::9a378d76-9c48-4f2f-9f74-49545d3786c7" providerId="AD" clId="Web-{5E556708-1A9F-90D7-EDAE-098CDFB30E5E}" dt="2024-09-27T15:09:39.783" v="264"/>
          <ac:spMkLst>
            <pc:docMk/>
            <pc:sldMk cId="2248277426" sldId="15368860"/>
            <ac:spMk id="2" creationId="{4013B83B-F880-92C9-03F9-C9E8F38E1241}"/>
          </ac:spMkLst>
        </pc:spChg>
        <pc:spChg chg="mod">
          <ac:chgData name="Fraser, Orlaith" userId="S::orlaith.fraser@ons.gov.uk::9a378d76-9c48-4f2f-9f74-49545d3786c7" providerId="AD" clId="Web-{5E556708-1A9F-90D7-EDAE-098CDFB30E5E}" dt="2024-09-27T15:09:53.877" v="275" actId="20577"/>
          <ac:spMkLst>
            <pc:docMk/>
            <pc:sldMk cId="2248277426" sldId="15368860"/>
            <ac:spMk id="3" creationId="{236AC58D-1F68-91F1-FAAC-DEC5D1D193A9}"/>
          </ac:spMkLst>
        </pc:spChg>
      </pc:sldChg>
      <pc:sldChg chg="modSp new del mod modClrScheme chgLayout">
        <pc:chgData name="Fraser, Orlaith" userId="S::orlaith.fraser@ons.gov.uk::9a378d76-9c48-4f2f-9f74-49545d3786c7" providerId="AD" clId="Web-{5E556708-1A9F-90D7-EDAE-098CDFB30E5E}" dt="2024-09-27T15:08:08.280" v="262"/>
        <pc:sldMkLst>
          <pc:docMk/>
          <pc:sldMk cId="3225490008" sldId="15368860"/>
        </pc:sldMkLst>
        <pc:spChg chg="mod ord">
          <ac:chgData name="Fraser, Orlaith" userId="S::orlaith.fraser@ons.gov.uk::9a378d76-9c48-4f2f-9f74-49545d3786c7" providerId="AD" clId="Web-{5E556708-1A9F-90D7-EDAE-098CDFB30E5E}" dt="2024-09-27T15:00:55.424" v="244"/>
          <ac:spMkLst>
            <pc:docMk/>
            <pc:sldMk cId="3225490008" sldId="15368860"/>
            <ac:spMk id="2" creationId="{2F2CB65D-9CF8-2ED0-84B7-21B00AA32E13}"/>
          </ac:spMkLst>
        </pc:spChg>
        <pc:spChg chg="mod ord">
          <ac:chgData name="Fraser, Orlaith" userId="S::orlaith.fraser@ons.gov.uk::9a378d76-9c48-4f2f-9f74-49545d3786c7" providerId="AD" clId="Web-{5E556708-1A9F-90D7-EDAE-098CDFB30E5E}" dt="2024-09-27T15:03:04.709" v="249" actId="20577"/>
          <ac:spMkLst>
            <pc:docMk/>
            <pc:sldMk cId="3225490008" sldId="15368860"/>
            <ac:spMk id="3" creationId="{EBB40D61-825B-6D50-C3D4-2DC3B6CE5923}"/>
          </ac:spMkLst>
        </pc:spChg>
        <pc:spChg chg="mod ord">
          <ac:chgData name="Fraser, Orlaith" userId="S::orlaith.fraser@ons.gov.uk::9a378d76-9c48-4f2f-9f74-49545d3786c7" providerId="AD" clId="Web-{5E556708-1A9F-90D7-EDAE-098CDFB30E5E}" dt="2024-09-27T15:00:55.424" v="244"/>
          <ac:spMkLst>
            <pc:docMk/>
            <pc:sldMk cId="3225490008" sldId="15368860"/>
            <ac:spMk id="4" creationId="{FCCD716F-36A4-0C47-14EB-7467B8E8F32D}"/>
          </ac:spMkLst>
        </pc:spChg>
      </pc:sldChg>
      <pc:sldChg chg="addSp delSp modSp new del mod modClrScheme chgLayout">
        <pc:chgData name="Fraser, Orlaith" userId="S::orlaith.fraser@ons.gov.uk::9a378d76-9c48-4f2f-9f74-49545d3786c7" providerId="AD" clId="Web-{5E556708-1A9F-90D7-EDAE-098CDFB30E5E}" dt="2024-09-27T14:49:12.670" v="101"/>
        <pc:sldMkLst>
          <pc:docMk/>
          <pc:sldMk cId="3519720202" sldId="15368860"/>
        </pc:sldMkLst>
        <pc:spChg chg="mod ord">
          <ac:chgData name="Fraser, Orlaith" userId="S::orlaith.fraser@ons.gov.uk::9a378d76-9c48-4f2f-9f74-49545d3786c7" providerId="AD" clId="Web-{5E556708-1A9F-90D7-EDAE-098CDFB30E5E}" dt="2024-09-27T14:48:40.732" v="97"/>
          <ac:spMkLst>
            <pc:docMk/>
            <pc:sldMk cId="3519720202" sldId="15368860"/>
            <ac:spMk id="2" creationId="{0A58574E-3EB7-6E67-7AC1-D8CE5F3A5350}"/>
          </ac:spMkLst>
        </pc:spChg>
        <pc:spChg chg="mod ord">
          <ac:chgData name="Fraser, Orlaith" userId="S::orlaith.fraser@ons.gov.uk::9a378d76-9c48-4f2f-9f74-49545d3786c7" providerId="AD" clId="Web-{5E556708-1A9F-90D7-EDAE-098CDFB30E5E}" dt="2024-09-27T14:48:40.732" v="97"/>
          <ac:spMkLst>
            <pc:docMk/>
            <pc:sldMk cId="3519720202" sldId="15368860"/>
            <ac:spMk id="3" creationId="{87B86A09-0885-D73B-E81C-3DBA17AB1660}"/>
          </ac:spMkLst>
        </pc:spChg>
        <pc:spChg chg="del mod ord">
          <ac:chgData name="Fraser, Orlaith" userId="S::orlaith.fraser@ons.gov.uk::9a378d76-9c48-4f2f-9f74-49545d3786c7" providerId="AD" clId="Web-{5E556708-1A9F-90D7-EDAE-098CDFB30E5E}" dt="2024-09-27T14:48:43.560" v="98"/>
          <ac:spMkLst>
            <pc:docMk/>
            <pc:sldMk cId="3519720202" sldId="15368860"/>
            <ac:spMk id="4" creationId="{12F069F2-CC88-B2A6-9F5A-78E00273653A}"/>
          </ac:spMkLst>
        </pc:spChg>
        <pc:spChg chg="add mod">
          <ac:chgData name="Fraser, Orlaith" userId="S::orlaith.fraser@ons.gov.uk::9a378d76-9c48-4f2f-9f74-49545d3786c7" providerId="AD" clId="Web-{5E556708-1A9F-90D7-EDAE-098CDFB30E5E}" dt="2024-09-27T14:48:49.123" v="99"/>
          <ac:spMkLst>
            <pc:docMk/>
            <pc:sldMk cId="3519720202" sldId="15368860"/>
            <ac:spMk id="7" creationId="{BF1B07D0-3D55-DBCB-3F30-45A0CB392785}"/>
          </ac:spMkLst>
        </pc:spChg>
        <pc:picChg chg="add del mod ord">
          <ac:chgData name="Fraser, Orlaith" userId="S::orlaith.fraser@ons.gov.uk::9a378d76-9c48-4f2f-9f74-49545d3786c7" providerId="AD" clId="Web-{5E556708-1A9F-90D7-EDAE-098CDFB30E5E}" dt="2024-09-27T14:48:49.123" v="99"/>
          <ac:picMkLst>
            <pc:docMk/>
            <pc:sldMk cId="3519720202" sldId="15368860"/>
            <ac:picMk id="5" creationId="{37016A7E-C4A0-C5B1-954A-C62184266D1E}"/>
          </ac:picMkLst>
        </pc:picChg>
      </pc:sldChg>
      <pc:sldChg chg="add del">
        <pc:chgData name="Fraser, Orlaith" userId="S::orlaith.fraser@ons.gov.uk::9a378d76-9c48-4f2f-9f74-49545d3786c7" providerId="AD" clId="Web-{5E556708-1A9F-90D7-EDAE-098CDFB30E5E}" dt="2024-09-27T14:43:11.879" v="64"/>
        <pc:sldMkLst>
          <pc:docMk/>
          <pc:sldMk cId="274098751" sldId="15368861"/>
        </pc:sldMkLst>
      </pc:sldChg>
      <pc:sldChg chg="new del">
        <pc:chgData name="Fraser, Orlaith" userId="S::orlaith.fraser@ons.gov.uk::9a378d76-9c48-4f2f-9f74-49545d3786c7" providerId="AD" clId="Web-{5E556708-1A9F-90D7-EDAE-098CDFB30E5E}" dt="2024-09-27T14:35:55.789" v="9"/>
        <pc:sldMkLst>
          <pc:docMk/>
          <pc:sldMk cId="2176020627" sldId="15368861"/>
        </pc:sldMkLst>
      </pc:sldChg>
      <pc:sldChg chg="modSp new">
        <pc:chgData name="Fraser, Orlaith" userId="S::orlaith.fraser@ons.gov.uk::9a378d76-9c48-4f2f-9f74-49545d3786c7" providerId="AD" clId="Web-{5E556708-1A9F-90D7-EDAE-098CDFB30E5E}" dt="2024-09-27T15:10:42.284" v="300" actId="20577"/>
        <pc:sldMkLst>
          <pc:docMk/>
          <pc:sldMk cId="4066475964" sldId="15368861"/>
        </pc:sldMkLst>
        <pc:spChg chg="mod">
          <ac:chgData name="Fraser, Orlaith" userId="S::orlaith.fraser@ons.gov.uk::9a378d76-9c48-4f2f-9f74-49545d3786c7" providerId="AD" clId="Web-{5E556708-1A9F-90D7-EDAE-098CDFB30E5E}" dt="2024-09-27T15:10:06.643" v="279" actId="20577"/>
          <ac:spMkLst>
            <pc:docMk/>
            <pc:sldMk cId="4066475964" sldId="15368861"/>
            <ac:spMk id="3" creationId="{0EB2D1D2-4548-7053-DD06-A96170A78B86}"/>
          </ac:spMkLst>
        </pc:spChg>
        <pc:spChg chg="mod">
          <ac:chgData name="Fraser, Orlaith" userId="S::orlaith.fraser@ons.gov.uk::9a378d76-9c48-4f2f-9f74-49545d3786c7" providerId="AD" clId="Web-{5E556708-1A9F-90D7-EDAE-098CDFB30E5E}" dt="2024-09-27T15:10:42.284" v="300" actId="20577"/>
          <ac:spMkLst>
            <pc:docMk/>
            <pc:sldMk cId="4066475964" sldId="15368861"/>
            <ac:spMk id="4" creationId="{A9EB3601-6A93-1A35-C931-47CFB4103813}"/>
          </ac:spMkLst>
        </pc:spChg>
      </pc:sldChg>
      <pc:sldChg chg="new del">
        <pc:chgData name="Fraser, Orlaith" userId="S::orlaith.fraser@ons.gov.uk::9a378d76-9c48-4f2f-9f74-49545d3786c7" providerId="AD" clId="Web-{5E556708-1A9F-90D7-EDAE-098CDFB30E5E}" dt="2024-09-27T14:25:19.772" v="3"/>
        <pc:sldMkLst>
          <pc:docMk/>
          <pc:sldMk cId="668299757" sldId="15368862"/>
        </pc:sldMkLst>
      </pc:sldChg>
      <pc:sldChg chg="add del">
        <pc:chgData name="Fraser, Orlaith" userId="S::orlaith.fraser@ons.gov.uk::9a378d76-9c48-4f2f-9f74-49545d3786c7" providerId="AD" clId="Web-{5E556708-1A9F-90D7-EDAE-098CDFB30E5E}" dt="2024-09-27T14:43:25.364" v="73"/>
        <pc:sldMkLst>
          <pc:docMk/>
          <pc:sldMk cId="2141516259" sldId="15368862"/>
        </pc:sldMkLst>
      </pc:sldChg>
      <pc:sldChg chg="add del">
        <pc:chgData name="Fraser, Orlaith" userId="S::orlaith.fraser@ons.gov.uk::9a378d76-9c48-4f2f-9f74-49545d3786c7" providerId="AD" clId="Web-{5E556708-1A9F-90D7-EDAE-098CDFB30E5E}" dt="2024-09-27T14:43:22.051" v="72"/>
        <pc:sldMkLst>
          <pc:docMk/>
          <pc:sldMk cId="725102829" sldId="15368863"/>
        </pc:sldMkLst>
      </pc:sldChg>
      <pc:sldChg chg="add del">
        <pc:chgData name="Fraser, Orlaith" userId="S::orlaith.fraser@ons.gov.uk::9a378d76-9c48-4f2f-9f74-49545d3786c7" providerId="AD" clId="Web-{5E556708-1A9F-90D7-EDAE-098CDFB30E5E}" dt="2024-09-27T14:43:20.754" v="71"/>
        <pc:sldMkLst>
          <pc:docMk/>
          <pc:sldMk cId="2879274956" sldId="15368864"/>
        </pc:sldMkLst>
      </pc:sldChg>
      <pc:sldChg chg="add del">
        <pc:chgData name="Fraser, Orlaith" userId="S::orlaith.fraser@ons.gov.uk::9a378d76-9c48-4f2f-9f74-49545d3786c7" providerId="AD" clId="Web-{5E556708-1A9F-90D7-EDAE-098CDFB30E5E}" dt="2024-09-27T14:43:19.989" v="70"/>
        <pc:sldMkLst>
          <pc:docMk/>
          <pc:sldMk cId="3026902155" sldId="15368865"/>
        </pc:sldMkLst>
      </pc:sldChg>
    </pc:docChg>
  </pc:docChgLst>
  <pc:docChgLst>
    <pc:chgData name="Fraser, Orlaith" userId="S::orlaith.fraser@ons.gov.uk::9a378d76-9c48-4f2f-9f74-49545d3786c7" providerId="AD" clId="Web-{209AAB85-4DB7-D31F-3E34-033FEC19CBD3}"/>
    <pc:docChg chg="delSld modSld modSection">
      <pc:chgData name="Fraser, Orlaith" userId="S::orlaith.fraser@ons.gov.uk::9a378d76-9c48-4f2f-9f74-49545d3786c7" providerId="AD" clId="Web-{209AAB85-4DB7-D31F-3E34-033FEC19CBD3}" dt="2024-09-23T12:36:32.977" v="67"/>
      <pc:docMkLst>
        <pc:docMk/>
      </pc:docMkLst>
      <pc:sldChg chg="modSp">
        <pc:chgData name="Fraser, Orlaith" userId="S::orlaith.fraser@ons.gov.uk::9a378d76-9c48-4f2f-9f74-49545d3786c7" providerId="AD" clId="Web-{209AAB85-4DB7-D31F-3E34-033FEC19CBD3}" dt="2024-09-23T12:36:21.367" v="66" actId="20577"/>
        <pc:sldMkLst>
          <pc:docMk/>
          <pc:sldMk cId="1882676922" sldId="402"/>
        </pc:sldMkLst>
        <pc:spChg chg="mod">
          <ac:chgData name="Fraser, Orlaith" userId="S::orlaith.fraser@ons.gov.uk::9a378d76-9c48-4f2f-9f74-49545d3786c7" providerId="AD" clId="Web-{209AAB85-4DB7-D31F-3E34-033FEC19CBD3}" dt="2024-09-23T12:36:21.367" v="66" actId="20577"/>
          <ac:spMkLst>
            <pc:docMk/>
            <pc:sldMk cId="1882676922" sldId="402"/>
            <ac:spMk id="4" creationId="{6F7C59A3-17F3-0484-9C9F-036E54A2DA57}"/>
          </ac:spMkLst>
        </pc:spChg>
        <pc:spChg chg="mod">
          <ac:chgData name="Fraser, Orlaith" userId="S::orlaith.fraser@ons.gov.uk::9a378d76-9c48-4f2f-9f74-49545d3786c7" providerId="AD" clId="Web-{209AAB85-4DB7-D31F-3E34-033FEC19CBD3}" dt="2024-09-23T12:35:47.397" v="25" actId="20577"/>
          <ac:spMkLst>
            <pc:docMk/>
            <pc:sldMk cId="1882676922" sldId="402"/>
            <ac:spMk id="7" creationId="{F2B7606F-25F1-44A9-85D1-9970728AB33E}"/>
          </ac:spMkLst>
        </pc:spChg>
      </pc:sldChg>
      <pc:sldChg chg="del">
        <pc:chgData name="Fraser, Orlaith" userId="S::orlaith.fraser@ons.gov.uk::9a378d76-9c48-4f2f-9f74-49545d3786c7" providerId="AD" clId="Web-{209AAB85-4DB7-D31F-3E34-033FEC19CBD3}" dt="2024-09-23T12:36:32.977" v="67"/>
        <pc:sldMkLst>
          <pc:docMk/>
          <pc:sldMk cId="4142750143" sldId="15368854"/>
        </pc:sldMkLst>
      </pc:sldChg>
    </pc:docChg>
  </pc:docChgLst>
  <pc:docChgLst>
    <pc:chgData name="Fraser, Orlaith" userId="9a378d76-9c48-4f2f-9f74-49545d3786c7" providerId="ADAL" clId="{B329A8E6-5004-4E5A-9D3B-1CE1D1A78DC9}"/>
    <pc:docChg chg="addSld modSld sldOrd">
      <pc:chgData name="Fraser, Orlaith" userId="9a378d76-9c48-4f2f-9f74-49545d3786c7" providerId="ADAL" clId="{B329A8E6-5004-4E5A-9D3B-1CE1D1A78DC9}" dt="2024-09-26T11:24:13.330" v="111" actId="20577"/>
      <pc:docMkLst>
        <pc:docMk/>
      </pc:docMkLst>
      <pc:sldChg chg="ord">
        <pc:chgData name="Fraser, Orlaith" userId="9a378d76-9c48-4f2f-9f74-49545d3786c7" providerId="ADAL" clId="{B329A8E6-5004-4E5A-9D3B-1CE1D1A78DC9}" dt="2024-09-26T11:21:29.787" v="101"/>
        <pc:sldMkLst>
          <pc:docMk/>
          <pc:sldMk cId="3399204085" sldId="4927"/>
        </pc:sldMkLst>
      </pc:sldChg>
      <pc:sldChg chg="modSp mod">
        <pc:chgData name="Fraser, Orlaith" userId="9a378d76-9c48-4f2f-9f74-49545d3786c7" providerId="ADAL" clId="{B329A8E6-5004-4E5A-9D3B-1CE1D1A78DC9}" dt="2024-09-26T11:21:34.406" v="103" actId="20577"/>
        <pc:sldMkLst>
          <pc:docMk/>
          <pc:sldMk cId="2079425236" sldId="15368856"/>
        </pc:sldMkLst>
        <pc:spChg chg="mod">
          <ac:chgData name="Fraser, Orlaith" userId="9a378d76-9c48-4f2f-9f74-49545d3786c7" providerId="ADAL" clId="{B329A8E6-5004-4E5A-9D3B-1CE1D1A78DC9}" dt="2024-09-26T11:21:34.406" v="103" actId="20577"/>
          <ac:spMkLst>
            <pc:docMk/>
            <pc:sldMk cId="2079425236" sldId="15368856"/>
            <ac:spMk id="3" creationId="{09299257-8B55-BA27-1EF7-E09DC3F08900}"/>
          </ac:spMkLst>
        </pc:spChg>
        <pc:spChg chg="mod">
          <ac:chgData name="Fraser, Orlaith" userId="9a378d76-9c48-4f2f-9f74-49545d3786c7" providerId="ADAL" clId="{B329A8E6-5004-4E5A-9D3B-1CE1D1A78DC9}" dt="2024-09-26T11:20:18.903" v="52" actId="20577"/>
          <ac:spMkLst>
            <pc:docMk/>
            <pc:sldMk cId="2079425236" sldId="15368856"/>
            <ac:spMk id="6" creationId="{4127D340-BACD-0F1D-B490-802A6C384DDC}"/>
          </ac:spMkLst>
        </pc:spChg>
      </pc:sldChg>
      <pc:sldChg chg="modSp mod">
        <pc:chgData name="Fraser, Orlaith" userId="9a378d76-9c48-4f2f-9f74-49545d3786c7" providerId="ADAL" clId="{B329A8E6-5004-4E5A-9D3B-1CE1D1A78DC9}" dt="2024-09-26T11:21:41.072" v="105" actId="20577"/>
        <pc:sldMkLst>
          <pc:docMk/>
          <pc:sldMk cId="2626934123" sldId="15368857"/>
        </pc:sldMkLst>
        <pc:spChg chg="mod">
          <ac:chgData name="Fraser, Orlaith" userId="9a378d76-9c48-4f2f-9f74-49545d3786c7" providerId="ADAL" clId="{B329A8E6-5004-4E5A-9D3B-1CE1D1A78DC9}" dt="2024-09-26T11:21:41.072" v="105" actId="20577"/>
          <ac:spMkLst>
            <pc:docMk/>
            <pc:sldMk cId="2626934123" sldId="15368857"/>
            <ac:spMk id="3" creationId="{1712B38F-0C9D-C8F9-644A-1F1AE4270193}"/>
          </ac:spMkLst>
        </pc:spChg>
      </pc:sldChg>
      <pc:sldChg chg="modSp mod">
        <pc:chgData name="Fraser, Orlaith" userId="9a378d76-9c48-4f2f-9f74-49545d3786c7" providerId="ADAL" clId="{B329A8E6-5004-4E5A-9D3B-1CE1D1A78DC9}" dt="2024-09-26T11:24:13.330" v="111" actId="20577"/>
        <pc:sldMkLst>
          <pc:docMk/>
          <pc:sldMk cId="3411130209" sldId="15368858"/>
        </pc:sldMkLst>
        <pc:spChg chg="mod">
          <ac:chgData name="Fraser, Orlaith" userId="9a378d76-9c48-4f2f-9f74-49545d3786c7" providerId="ADAL" clId="{B329A8E6-5004-4E5A-9D3B-1CE1D1A78DC9}" dt="2024-09-26T11:24:13.330" v="111" actId="20577"/>
          <ac:spMkLst>
            <pc:docMk/>
            <pc:sldMk cId="3411130209" sldId="15368858"/>
            <ac:spMk id="3" creationId="{1712B38F-0C9D-C8F9-644A-1F1AE4270193}"/>
          </ac:spMkLst>
        </pc:spChg>
      </pc:sldChg>
      <pc:sldChg chg="modSp add mod">
        <pc:chgData name="Fraser, Orlaith" userId="9a378d76-9c48-4f2f-9f74-49545d3786c7" providerId="ADAL" clId="{B329A8E6-5004-4E5A-9D3B-1CE1D1A78DC9}" dt="2024-09-26T11:21:23.634" v="99" actId="20577"/>
        <pc:sldMkLst>
          <pc:docMk/>
          <pc:sldMk cId="2673160416" sldId="15368859"/>
        </pc:sldMkLst>
        <pc:spChg chg="mod">
          <ac:chgData name="Fraser, Orlaith" userId="9a378d76-9c48-4f2f-9f74-49545d3786c7" providerId="ADAL" clId="{B329A8E6-5004-4E5A-9D3B-1CE1D1A78DC9}" dt="2024-09-26T11:21:23.634" v="99" actId="20577"/>
          <ac:spMkLst>
            <pc:docMk/>
            <pc:sldMk cId="2673160416" sldId="15368859"/>
            <ac:spMk id="6" creationId="{4127D340-BACD-0F1D-B490-802A6C384DDC}"/>
          </ac:spMkLst>
        </pc:spChg>
      </pc:sldChg>
      <pc:sldChg chg="modSp add mod">
        <pc:chgData name="Fraser, Orlaith" userId="9a378d76-9c48-4f2f-9f74-49545d3786c7" providerId="ADAL" clId="{B329A8E6-5004-4E5A-9D3B-1CE1D1A78DC9}" dt="2024-09-26T11:21:58.789" v="110" actId="20577"/>
        <pc:sldMkLst>
          <pc:docMk/>
          <pc:sldMk cId="906052498" sldId="15368860"/>
        </pc:sldMkLst>
        <pc:spChg chg="mod">
          <ac:chgData name="Fraser, Orlaith" userId="9a378d76-9c48-4f2f-9f74-49545d3786c7" providerId="ADAL" clId="{B329A8E6-5004-4E5A-9D3B-1CE1D1A78DC9}" dt="2024-09-26T11:21:58.789" v="110" actId="20577"/>
          <ac:spMkLst>
            <pc:docMk/>
            <pc:sldMk cId="906052498" sldId="15368860"/>
            <ac:spMk id="3" creationId="{1712B38F-0C9D-C8F9-644A-1F1AE427019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6108C-3BBC-4323-AB2A-C21D0B91BEEB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E1591CE-0706-4CE1-B7B9-C30B9CCB54AE}">
      <dgm:prSet phldrT="[Text]" custT="1"/>
      <dgm:spPr/>
      <dgm:t>
        <a:bodyPr/>
        <a:lstStyle/>
        <a:p>
          <a:r>
            <a:rPr lang="en-GB" sz="1200"/>
            <a:t>More representative data</a:t>
          </a:r>
        </a:p>
      </dgm:t>
    </dgm:pt>
    <dgm:pt modelId="{E426C43F-B1CE-4492-BE66-25EAF0F13E4F}" type="parTrans" cxnId="{D5EEB201-67EF-412B-A06E-F13C9049F044}">
      <dgm:prSet/>
      <dgm:spPr/>
      <dgm:t>
        <a:bodyPr/>
        <a:lstStyle/>
        <a:p>
          <a:endParaRPr lang="en-GB" sz="1800"/>
        </a:p>
      </dgm:t>
    </dgm:pt>
    <dgm:pt modelId="{46B7574D-4078-428B-B09B-BEAE3B0777F5}" type="sibTrans" cxnId="{D5EEB201-67EF-412B-A06E-F13C9049F044}">
      <dgm:prSet/>
      <dgm:spPr/>
      <dgm:t>
        <a:bodyPr/>
        <a:lstStyle/>
        <a:p>
          <a:endParaRPr lang="en-GB" sz="1800"/>
        </a:p>
      </dgm:t>
    </dgm:pt>
    <dgm:pt modelId="{2475A201-D778-4955-A0B8-5F13861AF05B}">
      <dgm:prSet custT="1"/>
      <dgm:spPr/>
      <dgm:t>
        <a:bodyPr/>
        <a:lstStyle/>
        <a:p>
          <a:r>
            <a:rPr lang="en-GB" sz="1200"/>
            <a:t>More efficient operation</a:t>
          </a:r>
        </a:p>
      </dgm:t>
    </dgm:pt>
    <dgm:pt modelId="{7258F00A-FFAA-4CB4-8CC9-798D01089B5F}" type="parTrans" cxnId="{8F9602EC-391E-4CF2-8BA1-E92E128511A1}">
      <dgm:prSet/>
      <dgm:spPr/>
      <dgm:t>
        <a:bodyPr/>
        <a:lstStyle/>
        <a:p>
          <a:endParaRPr lang="en-GB" sz="1800"/>
        </a:p>
      </dgm:t>
    </dgm:pt>
    <dgm:pt modelId="{522EA719-71A0-4EE2-8AB1-DA7869FF2E3C}" type="sibTrans" cxnId="{8F9602EC-391E-4CF2-8BA1-E92E128511A1}">
      <dgm:prSet/>
      <dgm:spPr/>
      <dgm:t>
        <a:bodyPr/>
        <a:lstStyle/>
        <a:p>
          <a:endParaRPr lang="en-GB" sz="1800"/>
        </a:p>
      </dgm:t>
    </dgm:pt>
    <dgm:pt modelId="{BF549CBC-8B47-4BE0-AA68-3344225BB5BD}">
      <dgm:prSet custT="1"/>
      <dgm:spPr/>
      <dgm:t>
        <a:bodyPr/>
        <a:lstStyle/>
        <a:p>
          <a:r>
            <a:rPr lang="en-GB" sz="1200"/>
            <a:t>Reduced bias</a:t>
          </a:r>
        </a:p>
      </dgm:t>
    </dgm:pt>
    <dgm:pt modelId="{6DA416BC-0245-4A1B-B5FA-899FD0B74126}" type="parTrans" cxnId="{09685C44-9E1A-44B9-B14A-21C7F5BF5DB3}">
      <dgm:prSet/>
      <dgm:spPr/>
      <dgm:t>
        <a:bodyPr/>
        <a:lstStyle/>
        <a:p>
          <a:endParaRPr lang="en-GB" sz="1800"/>
        </a:p>
      </dgm:t>
    </dgm:pt>
    <dgm:pt modelId="{48DCF391-D831-4149-BE0C-E0B4582F3F31}" type="sibTrans" cxnId="{09685C44-9E1A-44B9-B14A-21C7F5BF5DB3}">
      <dgm:prSet/>
      <dgm:spPr/>
      <dgm:t>
        <a:bodyPr/>
        <a:lstStyle/>
        <a:p>
          <a:endParaRPr lang="en-GB" sz="1800"/>
        </a:p>
      </dgm:t>
    </dgm:pt>
    <dgm:pt modelId="{D8770254-8D94-4B1F-82AA-2844862C0C99}" type="pres">
      <dgm:prSet presAssocID="{4176108C-3BBC-4323-AB2A-C21D0B91BEE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0707A31-81BF-4121-926A-48B48B66FB6D}" type="pres">
      <dgm:prSet presAssocID="{2E1591CE-0706-4CE1-B7B9-C30B9CCB54AE}" presName="gear1" presStyleLbl="node1" presStyleIdx="0" presStyleCnt="3">
        <dgm:presLayoutVars>
          <dgm:chMax val="1"/>
          <dgm:bulletEnabled val="1"/>
        </dgm:presLayoutVars>
      </dgm:prSet>
      <dgm:spPr/>
    </dgm:pt>
    <dgm:pt modelId="{FA48B4C0-54C6-4D58-849A-D01FB4C38CE4}" type="pres">
      <dgm:prSet presAssocID="{2E1591CE-0706-4CE1-B7B9-C30B9CCB54AE}" presName="gear1srcNode" presStyleLbl="node1" presStyleIdx="0" presStyleCnt="3"/>
      <dgm:spPr/>
    </dgm:pt>
    <dgm:pt modelId="{8AA8742C-D2E8-4A65-82E4-FD21F4293BC9}" type="pres">
      <dgm:prSet presAssocID="{2E1591CE-0706-4CE1-B7B9-C30B9CCB54AE}" presName="gear1dstNode" presStyleLbl="node1" presStyleIdx="0" presStyleCnt="3"/>
      <dgm:spPr/>
    </dgm:pt>
    <dgm:pt modelId="{FF54B243-2E8F-4D45-B973-D2DFC042A29E}" type="pres">
      <dgm:prSet presAssocID="{2475A201-D778-4955-A0B8-5F13861AF05B}" presName="gear2" presStyleLbl="node1" presStyleIdx="1" presStyleCnt="3">
        <dgm:presLayoutVars>
          <dgm:chMax val="1"/>
          <dgm:bulletEnabled val="1"/>
        </dgm:presLayoutVars>
      </dgm:prSet>
      <dgm:spPr/>
    </dgm:pt>
    <dgm:pt modelId="{0C3A4581-C7DD-4606-BFA5-2EBD24EB9D23}" type="pres">
      <dgm:prSet presAssocID="{2475A201-D778-4955-A0B8-5F13861AF05B}" presName="gear2srcNode" presStyleLbl="node1" presStyleIdx="1" presStyleCnt="3"/>
      <dgm:spPr/>
    </dgm:pt>
    <dgm:pt modelId="{A2DEFD0A-9D81-427F-BFB3-3BCB946DDD58}" type="pres">
      <dgm:prSet presAssocID="{2475A201-D778-4955-A0B8-5F13861AF05B}" presName="gear2dstNode" presStyleLbl="node1" presStyleIdx="1" presStyleCnt="3"/>
      <dgm:spPr/>
    </dgm:pt>
    <dgm:pt modelId="{4AA11155-FA09-46A3-B10D-B85280AFB5BC}" type="pres">
      <dgm:prSet presAssocID="{BF549CBC-8B47-4BE0-AA68-3344225BB5BD}" presName="gear3" presStyleLbl="node1" presStyleIdx="2" presStyleCnt="3"/>
      <dgm:spPr/>
    </dgm:pt>
    <dgm:pt modelId="{79DD1726-E2B4-48E2-9194-6466A1B3D37E}" type="pres">
      <dgm:prSet presAssocID="{BF549CBC-8B47-4BE0-AA68-3344225BB5B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B9189A4-38D7-43E7-9739-724C78E5D5F1}" type="pres">
      <dgm:prSet presAssocID="{BF549CBC-8B47-4BE0-AA68-3344225BB5BD}" presName="gear3srcNode" presStyleLbl="node1" presStyleIdx="2" presStyleCnt="3"/>
      <dgm:spPr/>
    </dgm:pt>
    <dgm:pt modelId="{BB795360-F8A9-4A60-81A5-127072E520E2}" type="pres">
      <dgm:prSet presAssocID="{BF549CBC-8B47-4BE0-AA68-3344225BB5BD}" presName="gear3dstNode" presStyleLbl="node1" presStyleIdx="2" presStyleCnt="3"/>
      <dgm:spPr/>
    </dgm:pt>
    <dgm:pt modelId="{8EDC7208-2318-4C65-8F72-409D2FBB8655}" type="pres">
      <dgm:prSet presAssocID="{46B7574D-4078-428B-B09B-BEAE3B0777F5}" presName="connector1" presStyleLbl="sibTrans2D1" presStyleIdx="0" presStyleCnt="3"/>
      <dgm:spPr/>
    </dgm:pt>
    <dgm:pt modelId="{8A3CF44C-F952-494C-9DC6-AAD55B30CCB2}" type="pres">
      <dgm:prSet presAssocID="{522EA719-71A0-4EE2-8AB1-DA7869FF2E3C}" presName="connector2" presStyleLbl="sibTrans2D1" presStyleIdx="1" presStyleCnt="3"/>
      <dgm:spPr/>
    </dgm:pt>
    <dgm:pt modelId="{ACA22018-1D7F-4404-95CA-A99EC14EED94}" type="pres">
      <dgm:prSet presAssocID="{48DCF391-D831-4149-BE0C-E0B4582F3F31}" presName="connector3" presStyleLbl="sibTrans2D1" presStyleIdx="2" presStyleCnt="3"/>
      <dgm:spPr/>
    </dgm:pt>
  </dgm:ptLst>
  <dgm:cxnLst>
    <dgm:cxn modelId="{D5EEB201-67EF-412B-A06E-F13C9049F044}" srcId="{4176108C-3BBC-4323-AB2A-C21D0B91BEEB}" destId="{2E1591CE-0706-4CE1-B7B9-C30B9CCB54AE}" srcOrd="0" destOrd="0" parTransId="{E426C43F-B1CE-4492-BE66-25EAF0F13E4F}" sibTransId="{46B7574D-4078-428B-B09B-BEAE3B0777F5}"/>
    <dgm:cxn modelId="{D3512C04-2446-4B51-A83E-00E29D243669}" type="presOf" srcId="{522EA719-71A0-4EE2-8AB1-DA7869FF2E3C}" destId="{8A3CF44C-F952-494C-9DC6-AAD55B30CCB2}" srcOrd="0" destOrd="0" presId="urn:microsoft.com/office/officeart/2005/8/layout/gear1"/>
    <dgm:cxn modelId="{78BB3323-CEB5-41CE-8D66-63D7313FAF23}" type="presOf" srcId="{BF549CBC-8B47-4BE0-AA68-3344225BB5BD}" destId="{FB9189A4-38D7-43E7-9739-724C78E5D5F1}" srcOrd="2" destOrd="0" presId="urn:microsoft.com/office/officeart/2005/8/layout/gear1"/>
    <dgm:cxn modelId="{CE0F7842-DD5C-44F5-8C03-86B231EB7428}" type="presOf" srcId="{BF549CBC-8B47-4BE0-AA68-3344225BB5BD}" destId="{BB795360-F8A9-4A60-81A5-127072E520E2}" srcOrd="3" destOrd="0" presId="urn:microsoft.com/office/officeart/2005/8/layout/gear1"/>
    <dgm:cxn modelId="{09685C44-9E1A-44B9-B14A-21C7F5BF5DB3}" srcId="{4176108C-3BBC-4323-AB2A-C21D0B91BEEB}" destId="{BF549CBC-8B47-4BE0-AA68-3344225BB5BD}" srcOrd="2" destOrd="0" parTransId="{6DA416BC-0245-4A1B-B5FA-899FD0B74126}" sibTransId="{48DCF391-D831-4149-BE0C-E0B4582F3F31}"/>
    <dgm:cxn modelId="{DC25D470-60DF-4F69-93BA-EEF344565380}" type="presOf" srcId="{2E1591CE-0706-4CE1-B7B9-C30B9CCB54AE}" destId="{B0707A31-81BF-4121-926A-48B48B66FB6D}" srcOrd="0" destOrd="0" presId="urn:microsoft.com/office/officeart/2005/8/layout/gear1"/>
    <dgm:cxn modelId="{C7D0E159-AABE-4483-B508-E195DCFCDCD7}" type="presOf" srcId="{46B7574D-4078-428B-B09B-BEAE3B0777F5}" destId="{8EDC7208-2318-4C65-8F72-409D2FBB8655}" srcOrd="0" destOrd="0" presId="urn:microsoft.com/office/officeart/2005/8/layout/gear1"/>
    <dgm:cxn modelId="{C020D67C-C4BA-488A-878D-70A23BF8DAE9}" type="presOf" srcId="{4176108C-3BBC-4323-AB2A-C21D0B91BEEB}" destId="{D8770254-8D94-4B1F-82AA-2844862C0C99}" srcOrd="0" destOrd="0" presId="urn:microsoft.com/office/officeart/2005/8/layout/gear1"/>
    <dgm:cxn modelId="{5BCE0A94-421A-497E-A894-9F2A9545A3C1}" type="presOf" srcId="{2E1591CE-0706-4CE1-B7B9-C30B9CCB54AE}" destId="{FA48B4C0-54C6-4D58-849A-D01FB4C38CE4}" srcOrd="1" destOrd="0" presId="urn:microsoft.com/office/officeart/2005/8/layout/gear1"/>
    <dgm:cxn modelId="{0C8C28A6-145C-49EC-AEEE-259EA3F3F721}" type="presOf" srcId="{BF549CBC-8B47-4BE0-AA68-3344225BB5BD}" destId="{4AA11155-FA09-46A3-B10D-B85280AFB5BC}" srcOrd="0" destOrd="0" presId="urn:microsoft.com/office/officeart/2005/8/layout/gear1"/>
    <dgm:cxn modelId="{89B0E5A7-733D-4806-A784-30709D4A67CE}" type="presOf" srcId="{48DCF391-D831-4149-BE0C-E0B4582F3F31}" destId="{ACA22018-1D7F-4404-95CA-A99EC14EED94}" srcOrd="0" destOrd="0" presId="urn:microsoft.com/office/officeart/2005/8/layout/gear1"/>
    <dgm:cxn modelId="{1C3A1AC5-30A6-45D9-B1C1-F81C63D44C02}" type="presOf" srcId="{BF549CBC-8B47-4BE0-AA68-3344225BB5BD}" destId="{79DD1726-E2B4-48E2-9194-6466A1B3D37E}" srcOrd="1" destOrd="0" presId="urn:microsoft.com/office/officeart/2005/8/layout/gear1"/>
    <dgm:cxn modelId="{ED64F7C8-5F31-4676-9308-584AF6321087}" type="presOf" srcId="{2E1591CE-0706-4CE1-B7B9-C30B9CCB54AE}" destId="{8AA8742C-D2E8-4A65-82E4-FD21F4293BC9}" srcOrd="2" destOrd="0" presId="urn:microsoft.com/office/officeart/2005/8/layout/gear1"/>
    <dgm:cxn modelId="{47C401CF-2EED-46FE-B86A-C53DC36C231A}" type="presOf" srcId="{2475A201-D778-4955-A0B8-5F13861AF05B}" destId="{A2DEFD0A-9D81-427F-BFB3-3BCB946DDD58}" srcOrd="2" destOrd="0" presId="urn:microsoft.com/office/officeart/2005/8/layout/gear1"/>
    <dgm:cxn modelId="{FD4B5FD7-4AD9-495A-8D78-704D25C39A06}" type="presOf" srcId="{2475A201-D778-4955-A0B8-5F13861AF05B}" destId="{0C3A4581-C7DD-4606-BFA5-2EBD24EB9D23}" srcOrd="1" destOrd="0" presId="urn:microsoft.com/office/officeart/2005/8/layout/gear1"/>
    <dgm:cxn modelId="{8F9602EC-391E-4CF2-8BA1-E92E128511A1}" srcId="{4176108C-3BBC-4323-AB2A-C21D0B91BEEB}" destId="{2475A201-D778-4955-A0B8-5F13861AF05B}" srcOrd="1" destOrd="0" parTransId="{7258F00A-FFAA-4CB4-8CC9-798D01089B5F}" sibTransId="{522EA719-71A0-4EE2-8AB1-DA7869FF2E3C}"/>
    <dgm:cxn modelId="{B06327F5-5B01-4DBB-9210-2D7ED11E40C4}" type="presOf" srcId="{2475A201-D778-4955-A0B8-5F13861AF05B}" destId="{FF54B243-2E8F-4D45-B973-D2DFC042A29E}" srcOrd="0" destOrd="0" presId="urn:microsoft.com/office/officeart/2005/8/layout/gear1"/>
    <dgm:cxn modelId="{7A94DFDE-9FE6-4A0E-BF07-E16CA023025D}" type="presParOf" srcId="{D8770254-8D94-4B1F-82AA-2844862C0C99}" destId="{B0707A31-81BF-4121-926A-48B48B66FB6D}" srcOrd="0" destOrd="0" presId="urn:microsoft.com/office/officeart/2005/8/layout/gear1"/>
    <dgm:cxn modelId="{08ACCB74-583B-4081-9A92-6CE983E90247}" type="presParOf" srcId="{D8770254-8D94-4B1F-82AA-2844862C0C99}" destId="{FA48B4C0-54C6-4D58-849A-D01FB4C38CE4}" srcOrd="1" destOrd="0" presId="urn:microsoft.com/office/officeart/2005/8/layout/gear1"/>
    <dgm:cxn modelId="{DC9D24AB-D173-4CA8-823E-6DBC3F41E02F}" type="presParOf" srcId="{D8770254-8D94-4B1F-82AA-2844862C0C99}" destId="{8AA8742C-D2E8-4A65-82E4-FD21F4293BC9}" srcOrd="2" destOrd="0" presId="urn:microsoft.com/office/officeart/2005/8/layout/gear1"/>
    <dgm:cxn modelId="{E013527A-BE9D-4BBF-A561-6FE5286E8DF3}" type="presParOf" srcId="{D8770254-8D94-4B1F-82AA-2844862C0C99}" destId="{FF54B243-2E8F-4D45-B973-D2DFC042A29E}" srcOrd="3" destOrd="0" presId="urn:microsoft.com/office/officeart/2005/8/layout/gear1"/>
    <dgm:cxn modelId="{F5A55C81-B775-4ABC-AE49-0028378D3630}" type="presParOf" srcId="{D8770254-8D94-4B1F-82AA-2844862C0C99}" destId="{0C3A4581-C7DD-4606-BFA5-2EBD24EB9D23}" srcOrd="4" destOrd="0" presId="urn:microsoft.com/office/officeart/2005/8/layout/gear1"/>
    <dgm:cxn modelId="{2B86C971-190D-4605-B984-A79B9C56BA08}" type="presParOf" srcId="{D8770254-8D94-4B1F-82AA-2844862C0C99}" destId="{A2DEFD0A-9D81-427F-BFB3-3BCB946DDD58}" srcOrd="5" destOrd="0" presId="urn:microsoft.com/office/officeart/2005/8/layout/gear1"/>
    <dgm:cxn modelId="{60BD51AB-2B83-4F82-ABC2-00411ADDBA60}" type="presParOf" srcId="{D8770254-8D94-4B1F-82AA-2844862C0C99}" destId="{4AA11155-FA09-46A3-B10D-B85280AFB5BC}" srcOrd="6" destOrd="0" presId="urn:microsoft.com/office/officeart/2005/8/layout/gear1"/>
    <dgm:cxn modelId="{203EDD97-5BBF-4DE3-8E35-242E3DF4FB96}" type="presParOf" srcId="{D8770254-8D94-4B1F-82AA-2844862C0C99}" destId="{79DD1726-E2B4-48E2-9194-6466A1B3D37E}" srcOrd="7" destOrd="0" presId="urn:microsoft.com/office/officeart/2005/8/layout/gear1"/>
    <dgm:cxn modelId="{C18B1D43-D9A2-4DE3-90CB-5AA1859A28CD}" type="presParOf" srcId="{D8770254-8D94-4B1F-82AA-2844862C0C99}" destId="{FB9189A4-38D7-43E7-9739-724C78E5D5F1}" srcOrd="8" destOrd="0" presId="urn:microsoft.com/office/officeart/2005/8/layout/gear1"/>
    <dgm:cxn modelId="{0CFD9D5D-B30D-4E51-8DD5-0EB7DE9E4443}" type="presParOf" srcId="{D8770254-8D94-4B1F-82AA-2844862C0C99}" destId="{BB795360-F8A9-4A60-81A5-127072E520E2}" srcOrd="9" destOrd="0" presId="urn:microsoft.com/office/officeart/2005/8/layout/gear1"/>
    <dgm:cxn modelId="{35E8DF00-FDA9-4687-8499-4261DE8078AE}" type="presParOf" srcId="{D8770254-8D94-4B1F-82AA-2844862C0C99}" destId="{8EDC7208-2318-4C65-8F72-409D2FBB8655}" srcOrd="10" destOrd="0" presId="urn:microsoft.com/office/officeart/2005/8/layout/gear1"/>
    <dgm:cxn modelId="{339B72B4-9FBB-44FF-9FDA-0FF55706BC69}" type="presParOf" srcId="{D8770254-8D94-4B1F-82AA-2844862C0C99}" destId="{8A3CF44C-F952-494C-9DC6-AAD55B30CCB2}" srcOrd="11" destOrd="0" presId="urn:microsoft.com/office/officeart/2005/8/layout/gear1"/>
    <dgm:cxn modelId="{9E50C14A-29A6-4108-8535-66DFCFF6E097}" type="presParOf" srcId="{D8770254-8D94-4B1F-82AA-2844862C0C99}" destId="{ACA22018-1D7F-4404-95CA-A99EC14EED9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26A0B8-7A84-4A10-9AA8-AD33B072F8E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BCC8148-0C1C-489A-9646-2CF6730A1BE2}">
      <dgm:prSet phldrT="[Text]" custT="1"/>
      <dgm:spPr/>
      <dgm:t>
        <a:bodyPr/>
        <a:lstStyle/>
        <a:p>
          <a:r>
            <a:rPr lang="en-GB" sz="2400"/>
            <a:t>1. Reducing Bias</a:t>
          </a:r>
        </a:p>
      </dgm:t>
    </dgm:pt>
    <dgm:pt modelId="{46DAE8AA-11B5-4774-82A7-46FBF2BCBDDD}" type="parTrans" cxnId="{CB22741A-CF33-4F5E-A9EB-B976A4FF1988}">
      <dgm:prSet/>
      <dgm:spPr/>
      <dgm:t>
        <a:bodyPr/>
        <a:lstStyle/>
        <a:p>
          <a:endParaRPr lang="en-GB"/>
        </a:p>
      </dgm:t>
    </dgm:pt>
    <dgm:pt modelId="{C9D5FB97-3A1F-42B3-91A5-539674D14FAD}" type="sibTrans" cxnId="{CB22741A-CF33-4F5E-A9EB-B976A4FF1988}">
      <dgm:prSet/>
      <dgm:spPr/>
      <dgm:t>
        <a:bodyPr/>
        <a:lstStyle/>
        <a:p>
          <a:endParaRPr lang="en-GB"/>
        </a:p>
      </dgm:t>
    </dgm:pt>
    <dgm:pt modelId="{C32C59EC-129A-4286-9F0D-5C6847EEB94A}">
      <dgm:prSet phldrT="[Text]"/>
      <dgm:spPr/>
      <dgm:t>
        <a:bodyPr/>
        <a:lstStyle/>
        <a:p>
          <a:r>
            <a:rPr lang="en-GB" sz="1600"/>
            <a:t>Achieve representative sample</a:t>
          </a:r>
        </a:p>
      </dgm:t>
    </dgm:pt>
    <dgm:pt modelId="{33CFA377-817F-4480-8E64-C2E6D8A01B6D}" type="parTrans" cxnId="{AE945EC8-94B9-47B5-8866-9CC209791694}">
      <dgm:prSet/>
      <dgm:spPr/>
      <dgm:t>
        <a:bodyPr/>
        <a:lstStyle/>
        <a:p>
          <a:endParaRPr lang="en-GB"/>
        </a:p>
      </dgm:t>
    </dgm:pt>
    <dgm:pt modelId="{0C525381-07F0-4E93-A4E5-D056BEC75007}" type="sibTrans" cxnId="{AE945EC8-94B9-47B5-8866-9CC209791694}">
      <dgm:prSet/>
      <dgm:spPr/>
      <dgm:t>
        <a:bodyPr/>
        <a:lstStyle/>
        <a:p>
          <a:endParaRPr lang="en-GB"/>
        </a:p>
      </dgm:t>
    </dgm:pt>
    <dgm:pt modelId="{A0F5FB39-7745-471E-9F71-61A7F0A3CCD5}">
      <dgm:prSet phldrT="[Text]" custT="1"/>
      <dgm:spPr/>
      <dgm:t>
        <a:bodyPr/>
        <a:lstStyle/>
        <a:p>
          <a:r>
            <a:rPr lang="en-GB" sz="2400"/>
            <a:t>2. Reducing Attrition</a:t>
          </a:r>
        </a:p>
      </dgm:t>
    </dgm:pt>
    <dgm:pt modelId="{F2CB87A0-34C2-4D34-BA87-32B53A22D352}" type="parTrans" cxnId="{71468602-D3EC-4C4A-96A7-AC11881A0D5D}">
      <dgm:prSet/>
      <dgm:spPr/>
      <dgm:t>
        <a:bodyPr/>
        <a:lstStyle/>
        <a:p>
          <a:endParaRPr lang="en-GB"/>
        </a:p>
      </dgm:t>
    </dgm:pt>
    <dgm:pt modelId="{5682D49C-E1FF-4A7A-92D1-DF0827258AEB}" type="sibTrans" cxnId="{71468602-D3EC-4C4A-96A7-AC11881A0D5D}">
      <dgm:prSet/>
      <dgm:spPr/>
      <dgm:t>
        <a:bodyPr/>
        <a:lstStyle/>
        <a:p>
          <a:endParaRPr lang="en-GB"/>
        </a:p>
      </dgm:t>
    </dgm:pt>
    <dgm:pt modelId="{5511586A-9F20-48AD-904F-93CEFE1D72BD}">
      <dgm:prSet phldrT="[Text]" custT="1"/>
      <dgm:spPr/>
      <dgm:t>
        <a:bodyPr/>
        <a:lstStyle/>
        <a:p>
          <a:r>
            <a:rPr lang="en-GB" sz="1600"/>
            <a:t>Reduce drop-off in response between waves</a:t>
          </a:r>
        </a:p>
      </dgm:t>
    </dgm:pt>
    <dgm:pt modelId="{9897A73C-C736-4A99-B302-E32AC7C075A6}" type="parTrans" cxnId="{7D35E274-069A-4394-A793-1597CAB8CAA1}">
      <dgm:prSet/>
      <dgm:spPr/>
      <dgm:t>
        <a:bodyPr/>
        <a:lstStyle/>
        <a:p>
          <a:endParaRPr lang="en-GB"/>
        </a:p>
      </dgm:t>
    </dgm:pt>
    <dgm:pt modelId="{C4F526DA-6885-4AF5-A63D-B50AADB6C6CA}" type="sibTrans" cxnId="{7D35E274-069A-4394-A793-1597CAB8CAA1}">
      <dgm:prSet/>
      <dgm:spPr/>
      <dgm:t>
        <a:bodyPr/>
        <a:lstStyle/>
        <a:p>
          <a:endParaRPr lang="en-GB"/>
        </a:p>
      </dgm:t>
    </dgm:pt>
    <dgm:pt modelId="{2309BDEC-F714-48E2-9445-45DC08F57087}">
      <dgm:prSet phldrT="[Text]" custT="1"/>
      <dgm:spPr/>
      <dgm:t>
        <a:bodyPr/>
        <a:lstStyle/>
        <a:p>
          <a:r>
            <a:rPr lang="en-GB" sz="1600"/>
            <a:t>Reduce impact of attrition on bias (especially by wave 5)</a:t>
          </a:r>
        </a:p>
      </dgm:t>
    </dgm:pt>
    <dgm:pt modelId="{16E23C9A-AA0B-4CEA-BA01-6CD3FD90886D}" type="parTrans" cxnId="{204709F1-4175-48D4-B00A-521E6B40A1E5}">
      <dgm:prSet/>
      <dgm:spPr/>
      <dgm:t>
        <a:bodyPr/>
        <a:lstStyle/>
        <a:p>
          <a:endParaRPr lang="en-GB"/>
        </a:p>
      </dgm:t>
    </dgm:pt>
    <dgm:pt modelId="{68D6EFD4-158E-4A8B-B9A2-4CB896423794}" type="sibTrans" cxnId="{204709F1-4175-48D4-B00A-521E6B40A1E5}">
      <dgm:prSet/>
      <dgm:spPr/>
      <dgm:t>
        <a:bodyPr/>
        <a:lstStyle/>
        <a:p>
          <a:endParaRPr lang="en-GB"/>
        </a:p>
      </dgm:t>
    </dgm:pt>
    <dgm:pt modelId="{CA09D390-BCF8-490E-BB60-DD713ABF22BD}">
      <dgm:prSet phldrT="[Text]" custT="1"/>
      <dgm:spPr/>
      <dgm:t>
        <a:bodyPr/>
        <a:lstStyle/>
        <a:p>
          <a:r>
            <a:rPr lang="en-GB" sz="2400"/>
            <a:t>3. Improving Response</a:t>
          </a:r>
        </a:p>
      </dgm:t>
    </dgm:pt>
    <dgm:pt modelId="{7E0D1576-49EA-4D8B-9BE6-1F20EA6AD09E}" type="parTrans" cxnId="{3C4C1D83-4377-4B3C-84DF-F719F05541CC}">
      <dgm:prSet/>
      <dgm:spPr/>
      <dgm:t>
        <a:bodyPr/>
        <a:lstStyle/>
        <a:p>
          <a:endParaRPr lang="en-GB"/>
        </a:p>
      </dgm:t>
    </dgm:pt>
    <dgm:pt modelId="{CE7C360A-96A0-457D-8D59-884A07082357}" type="sibTrans" cxnId="{3C4C1D83-4377-4B3C-84DF-F719F05541CC}">
      <dgm:prSet/>
      <dgm:spPr/>
      <dgm:t>
        <a:bodyPr/>
        <a:lstStyle/>
        <a:p>
          <a:endParaRPr lang="en-GB"/>
        </a:p>
      </dgm:t>
    </dgm:pt>
    <dgm:pt modelId="{76FE233F-3614-423A-B9A7-60D20DAA089D}">
      <dgm:prSet phldrT="[Text]" custT="1"/>
      <dgm:spPr/>
      <dgm:t>
        <a:bodyPr/>
        <a:lstStyle/>
        <a:p>
          <a:r>
            <a:rPr lang="en-GB" sz="1600"/>
            <a:t>Sufficient response in each area to meet quality targets</a:t>
          </a:r>
        </a:p>
      </dgm:t>
    </dgm:pt>
    <dgm:pt modelId="{F633025D-4C05-42DB-9401-8A274757E98C}" type="parTrans" cxnId="{2E6B979A-418C-4631-A711-41C587A71271}">
      <dgm:prSet/>
      <dgm:spPr/>
      <dgm:t>
        <a:bodyPr/>
        <a:lstStyle/>
        <a:p>
          <a:endParaRPr lang="en-GB"/>
        </a:p>
      </dgm:t>
    </dgm:pt>
    <dgm:pt modelId="{471D5863-769A-4A83-9B81-8E2202B3D97A}" type="sibTrans" cxnId="{2E6B979A-418C-4631-A711-41C587A71271}">
      <dgm:prSet/>
      <dgm:spPr/>
      <dgm:t>
        <a:bodyPr/>
        <a:lstStyle/>
        <a:p>
          <a:endParaRPr lang="en-GB"/>
        </a:p>
      </dgm:t>
    </dgm:pt>
    <dgm:pt modelId="{966EBB37-DE45-4487-B21C-81679FF32E73}">
      <dgm:prSet/>
      <dgm:spPr/>
      <dgm:t>
        <a:bodyPr/>
        <a:lstStyle/>
        <a:p>
          <a:r>
            <a:rPr lang="en-GB" sz="1600"/>
            <a:t>Focus on both national and local improvements</a:t>
          </a:r>
        </a:p>
      </dgm:t>
    </dgm:pt>
    <dgm:pt modelId="{2DD45A46-15DE-4ED8-A3B8-A62B34B36E5C}" type="parTrans" cxnId="{555BE101-435C-4B73-8D45-9CE1C11BA424}">
      <dgm:prSet/>
      <dgm:spPr/>
      <dgm:t>
        <a:bodyPr/>
        <a:lstStyle/>
        <a:p>
          <a:endParaRPr lang="en-GB"/>
        </a:p>
      </dgm:t>
    </dgm:pt>
    <dgm:pt modelId="{A61668E6-3817-40AE-80DC-C10A03BACB17}" type="sibTrans" cxnId="{555BE101-435C-4B73-8D45-9CE1C11BA424}">
      <dgm:prSet/>
      <dgm:spPr/>
      <dgm:t>
        <a:bodyPr/>
        <a:lstStyle/>
        <a:p>
          <a:endParaRPr lang="en-GB"/>
        </a:p>
      </dgm:t>
    </dgm:pt>
    <dgm:pt modelId="{F5346D0A-2709-4EF9-935F-746E87ED7FE1}">
      <dgm:prSet custT="1"/>
      <dgm:spPr/>
      <dgm:t>
        <a:bodyPr/>
        <a:lstStyle/>
        <a:p>
          <a:r>
            <a:rPr lang="en-GB" sz="1400">
              <a:solidFill>
                <a:schemeClr val="accent6"/>
              </a:solidFill>
            </a:rPr>
            <a:t>Regions</a:t>
          </a:r>
        </a:p>
      </dgm:t>
    </dgm:pt>
    <dgm:pt modelId="{28F7DCF4-B4DC-4A14-A974-A227C3843D0B}" type="parTrans" cxnId="{BF32705A-7D3E-4C7C-B05D-313D83DB0C09}">
      <dgm:prSet/>
      <dgm:spPr/>
      <dgm:t>
        <a:bodyPr/>
        <a:lstStyle/>
        <a:p>
          <a:endParaRPr lang="en-GB"/>
        </a:p>
      </dgm:t>
    </dgm:pt>
    <dgm:pt modelId="{438569BA-7DFC-4150-BE2E-5607F892A40C}" type="sibTrans" cxnId="{BF32705A-7D3E-4C7C-B05D-313D83DB0C09}">
      <dgm:prSet/>
      <dgm:spPr/>
      <dgm:t>
        <a:bodyPr/>
        <a:lstStyle/>
        <a:p>
          <a:endParaRPr lang="en-GB"/>
        </a:p>
      </dgm:t>
    </dgm:pt>
    <dgm:pt modelId="{8AE537C9-BE39-4FA1-A4B2-243D06490838}">
      <dgm:prSet custT="1"/>
      <dgm:spPr/>
      <dgm:t>
        <a:bodyPr/>
        <a:lstStyle/>
        <a:p>
          <a:r>
            <a:rPr lang="en-GB" sz="1400">
              <a:solidFill>
                <a:schemeClr val="accent6"/>
              </a:solidFill>
            </a:rPr>
            <a:t>Operational complexity</a:t>
          </a:r>
        </a:p>
      </dgm:t>
    </dgm:pt>
    <dgm:pt modelId="{8E85DEF4-4526-4D34-8B11-571FFC651E8D}" type="parTrans" cxnId="{50C4D66C-280C-4988-88BE-A92847B82396}">
      <dgm:prSet/>
      <dgm:spPr/>
      <dgm:t>
        <a:bodyPr/>
        <a:lstStyle/>
        <a:p>
          <a:endParaRPr lang="en-GB"/>
        </a:p>
      </dgm:t>
    </dgm:pt>
    <dgm:pt modelId="{62805672-FD61-49B0-8809-8F87F41AEE69}" type="sibTrans" cxnId="{50C4D66C-280C-4988-88BE-A92847B82396}">
      <dgm:prSet/>
      <dgm:spPr/>
      <dgm:t>
        <a:bodyPr/>
        <a:lstStyle/>
        <a:p>
          <a:endParaRPr lang="en-GB"/>
        </a:p>
      </dgm:t>
    </dgm:pt>
    <dgm:pt modelId="{4C91E332-34A7-48B8-9C5B-CB4DE7A3C298}">
      <dgm:prSet phldrT="[Text]" custT="1"/>
      <dgm:spPr/>
      <dgm:t>
        <a:bodyPr/>
        <a:lstStyle/>
        <a:p>
          <a:r>
            <a:rPr lang="en-GB" sz="1600"/>
            <a:t>Increased response should reduce:​</a:t>
          </a:r>
        </a:p>
      </dgm:t>
    </dgm:pt>
    <dgm:pt modelId="{9B52A6CE-6B4E-4B4C-8AEE-7C49B5B47E43}" type="parTrans" cxnId="{1408AE3C-11FD-4858-8D7B-CF468525C5EC}">
      <dgm:prSet/>
      <dgm:spPr/>
      <dgm:t>
        <a:bodyPr/>
        <a:lstStyle/>
        <a:p>
          <a:endParaRPr lang="en-GB"/>
        </a:p>
      </dgm:t>
    </dgm:pt>
    <dgm:pt modelId="{B90EA290-70EC-4E7A-8682-8511D983FEC7}" type="sibTrans" cxnId="{1408AE3C-11FD-4858-8D7B-CF468525C5EC}">
      <dgm:prSet/>
      <dgm:spPr/>
      <dgm:t>
        <a:bodyPr/>
        <a:lstStyle/>
        <a:p>
          <a:endParaRPr lang="en-GB"/>
        </a:p>
      </dgm:t>
    </dgm:pt>
    <dgm:pt modelId="{05F99658-7104-4193-BE74-74DA7390B704}">
      <dgm:prSet/>
      <dgm:spPr/>
      <dgm:t>
        <a:bodyPr/>
        <a:lstStyle/>
        <a:p>
          <a:r>
            <a:rPr lang="en-GB" sz="1600"/>
            <a:t>Drive to maximise inclusivity</a:t>
          </a:r>
        </a:p>
      </dgm:t>
    </dgm:pt>
    <dgm:pt modelId="{1AB2BCCD-1E50-4108-875F-269F0FE55FBE}" type="parTrans" cxnId="{58DB45FB-B585-4EE4-96AE-5AFA67533CA6}">
      <dgm:prSet/>
      <dgm:spPr/>
      <dgm:t>
        <a:bodyPr/>
        <a:lstStyle/>
        <a:p>
          <a:endParaRPr lang="en-GB"/>
        </a:p>
      </dgm:t>
    </dgm:pt>
    <dgm:pt modelId="{DF34111B-BE5D-480A-BFE2-387634B5D0A7}" type="sibTrans" cxnId="{58DB45FB-B585-4EE4-96AE-5AFA67533CA6}">
      <dgm:prSet/>
      <dgm:spPr/>
      <dgm:t>
        <a:bodyPr/>
        <a:lstStyle/>
        <a:p>
          <a:endParaRPr lang="en-GB"/>
        </a:p>
      </dgm:t>
    </dgm:pt>
    <dgm:pt modelId="{C8541E5C-6DA8-4E77-97F2-A7DE9C03D293}">
      <dgm:prSet/>
      <dgm:spPr/>
      <dgm:t>
        <a:bodyPr/>
        <a:lstStyle/>
        <a:p>
          <a:pPr rtl="0"/>
          <a:r>
            <a:rPr lang="en-GB" sz="1600"/>
            <a:t>Minimise variability in response across</a:t>
          </a:r>
          <a:r>
            <a:rPr lang="en-GB" sz="1600">
              <a:latin typeface="Arial" panose="020B0604020202020204"/>
            </a:rPr>
            <a:t> </a:t>
          </a:r>
          <a:endParaRPr lang="en-GB" sz="1600"/>
        </a:p>
      </dgm:t>
    </dgm:pt>
    <dgm:pt modelId="{610EEEA5-E668-4CAE-B0F3-F1D365A6D77D}" type="parTrans" cxnId="{3DD2BDA7-7093-4AD6-BA40-D43F05870726}">
      <dgm:prSet/>
      <dgm:spPr/>
      <dgm:t>
        <a:bodyPr/>
        <a:lstStyle/>
        <a:p>
          <a:endParaRPr lang="en-GB"/>
        </a:p>
      </dgm:t>
    </dgm:pt>
    <dgm:pt modelId="{7D0DFA65-9828-4C82-B67A-7B8A4E83D4C3}" type="sibTrans" cxnId="{3DD2BDA7-7093-4AD6-BA40-D43F05870726}">
      <dgm:prSet/>
      <dgm:spPr/>
      <dgm:t>
        <a:bodyPr/>
        <a:lstStyle/>
        <a:p>
          <a:endParaRPr lang="en-GB"/>
        </a:p>
      </dgm:t>
    </dgm:pt>
    <dgm:pt modelId="{455A643F-7045-4A32-9468-EF2BCF819067}">
      <dgm:prSet custT="1"/>
      <dgm:spPr/>
      <dgm:t>
        <a:bodyPr/>
        <a:lstStyle/>
        <a:p>
          <a:r>
            <a:rPr lang="en-GB" sz="1400">
              <a:solidFill>
                <a:schemeClr val="accent6"/>
              </a:solidFill>
            </a:rPr>
            <a:t>Output Area Classification</a:t>
          </a:r>
        </a:p>
      </dgm:t>
    </dgm:pt>
    <dgm:pt modelId="{0527735B-DBA7-4D55-8705-7A7787F146D9}" type="parTrans" cxnId="{18F57B6C-CBCA-4E3B-A042-2FCB697D2059}">
      <dgm:prSet/>
      <dgm:spPr/>
      <dgm:t>
        <a:bodyPr/>
        <a:lstStyle/>
        <a:p>
          <a:endParaRPr lang="en-GB"/>
        </a:p>
      </dgm:t>
    </dgm:pt>
    <dgm:pt modelId="{81A9D919-C0CC-4AD1-85E2-446D802473CE}" type="sibTrans" cxnId="{18F57B6C-CBCA-4E3B-A042-2FCB697D2059}">
      <dgm:prSet/>
      <dgm:spPr/>
      <dgm:t>
        <a:bodyPr/>
        <a:lstStyle/>
        <a:p>
          <a:endParaRPr lang="en-GB"/>
        </a:p>
      </dgm:t>
    </dgm:pt>
    <dgm:pt modelId="{F498ABEE-9CF0-479C-9592-425628D99583}">
      <dgm:prSet phldrT="[Text]" custT="1"/>
      <dgm:spPr/>
      <dgm:t>
        <a:bodyPr/>
        <a:lstStyle/>
        <a:p>
          <a:r>
            <a:rPr lang="en-GB" sz="1600"/>
            <a:t>Ensure sufficient sample size in wave 5</a:t>
          </a:r>
        </a:p>
      </dgm:t>
    </dgm:pt>
    <dgm:pt modelId="{66C6D9E2-B69B-4967-A8E3-34B18B16CCC8}" type="parTrans" cxnId="{42C52DF6-90F5-43FE-A4F1-EAEB214E2A63}">
      <dgm:prSet/>
      <dgm:spPr/>
      <dgm:t>
        <a:bodyPr/>
        <a:lstStyle/>
        <a:p>
          <a:endParaRPr lang="en-GB"/>
        </a:p>
      </dgm:t>
    </dgm:pt>
    <dgm:pt modelId="{3F5C8D26-5F5D-4C3C-9C2A-281BB6F2903B}" type="sibTrans" cxnId="{42C52DF6-90F5-43FE-A4F1-EAEB214E2A63}">
      <dgm:prSet/>
      <dgm:spPr/>
      <dgm:t>
        <a:bodyPr/>
        <a:lstStyle/>
        <a:p>
          <a:endParaRPr lang="en-GB"/>
        </a:p>
      </dgm:t>
    </dgm:pt>
    <dgm:pt modelId="{DDC424B1-98CA-453E-9CCC-0D8C0B4E4D4C}">
      <dgm:prSet phldrT="[Text]" custT="1"/>
      <dgm:spPr/>
      <dgm:t>
        <a:bodyPr/>
        <a:lstStyle/>
        <a:p>
          <a:r>
            <a:rPr lang="en-GB" sz="1600"/>
            <a:t>Increased response must not introduce new bias</a:t>
          </a:r>
        </a:p>
      </dgm:t>
    </dgm:pt>
    <dgm:pt modelId="{C625B6FC-9D9C-4BA5-AD35-EFFC54D9D881}" type="parTrans" cxnId="{CA433528-E8E9-4959-8A05-473F68C782CF}">
      <dgm:prSet/>
      <dgm:spPr/>
      <dgm:t>
        <a:bodyPr/>
        <a:lstStyle/>
        <a:p>
          <a:endParaRPr lang="en-GB"/>
        </a:p>
      </dgm:t>
    </dgm:pt>
    <dgm:pt modelId="{9F20E4D4-4408-47E2-986D-FE03EFC877BD}" type="sibTrans" cxnId="{CA433528-E8E9-4959-8A05-473F68C782CF}">
      <dgm:prSet/>
      <dgm:spPr/>
      <dgm:t>
        <a:bodyPr/>
        <a:lstStyle/>
        <a:p>
          <a:endParaRPr lang="en-GB"/>
        </a:p>
      </dgm:t>
    </dgm:pt>
    <dgm:pt modelId="{FE5FCC95-2A74-4E20-8760-BA65899C96EA}">
      <dgm:prSet custT="1"/>
      <dgm:spPr/>
      <dgm:t>
        <a:bodyPr/>
        <a:lstStyle/>
        <a:p>
          <a:r>
            <a:rPr lang="en-GB" sz="1400">
              <a:solidFill>
                <a:schemeClr val="accent6"/>
              </a:solidFill>
            </a:rPr>
            <a:t>Respondent burden</a:t>
          </a:r>
        </a:p>
      </dgm:t>
    </dgm:pt>
    <dgm:pt modelId="{C240580D-3F8A-44A0-BC4B-148C232C436C}" type="parTrans" cxnId="{8C312666-D468-4E24-8851-424587C21326}">
      <dgm:prSet/>
      <dgm:spPr/>
      <dgm:t>
        <a:bodyPr/>
        <a:lstStyle/>
        <a:p>
          <a:endParaRPr lang="en-GB"/>
        </a:p>
      </dgm:t>
    </dgm:pt>
    <dgm:pt modelId="{C40C6589-FC4B-458E-9A8A-A7D3C526EABE}" type="sibTrans" cxnId="{8C312666-D468-4E24-8851-424587C21326}">
      <dgm:prSet/>
      <dgm:spPr/>
      <dgm:t>
        <a:bodyPr/>
        <a:lstStyle/>
        <a:p>
          <a:endParaRPr lang="en-GB"/>
        </a:p>
      </dgm:t>
    </dgm:pt>
    <dgm:pt modelId="{72450B0D-251E-4F5B-8669-23EA0A0F269B}">
      <dgm:prSet custT="1"/>
      <dgm:spPr/>
      <dgm:t>
        <a:bodyPr/>
        <a:lstStyle/>
        <a:p>
          <a:r>
            <a:rPr lang="en-GB" sz="1400">
              <a:solidFill>
                <a:schemeClr val="accent6"/>
              </a:solidFill>
            </a:rPr>
            <a:t>Overall cost</a:t>
          </a:r>
        </a:p>
      </dgm:t>
    </dgm:pt>
    <dgm:pt modelId="{B1BF7C8C-F452-4731-B7BB-43DEF6BC70EA}" type="parTrans" cxnId="{10C0051D-5921-4D53-9E6C-C54ACCCBA494}">
      <dgm:prSet/>
      <dgm:spPr/>
      <dgm:t>
        <a:bodyPr/>
        <a:lstStyle/>
        <a:p>
          <a:endParaRPr lang="en-GB"/>
        </a:p>
      </dgm:t>
    </dgm:pt>
    <dgm:pt modelId="{8F36CEAC-9483-4993-98F1-1C080FFFDC73}" type="sibTrans" cxnId="{10C0051D-5921-4D53-9E6C-C54ACCCBA494}">
      <dgm:prSet/>
      <dgm:spPr/>
      <dgm:t>
        <a:bodyPr/>
        <a:lstStyle/>
        <a:p>
          <a:endParaRPr lang="en-GB"/>
        </a:p>
      </dgm:t>
    </dgm:pt>
    <dgm:pt modelId="{E7B99971-95D3-4899-B08B-34B445A3345E}">
      <dgm:prSet custT="1"/>
      <dgm:spPr/>
      <dgm:t>
        <a:bodyPr/>
        <a:lstStyle/>
        <a:p>
          <a:r>
            <a:rPr lang="en-GB" sz="1400">
              <a:solidFill>
                <a:schemeClr val="accent6"/>
              </a:solidFill>
            </a:rPr>
            <a:t>Index of Multiple of Deprivation</a:t>
          </a:r>
        </a:p>
      </dgm:t>
    </dgm:pt>
    <dgm:pt modelId="{9A9D5711-544D-4A7D-A8CE-56FD9A3E345C}" type="parTrans" cxnId="{F55D6BDE-C949-487F-B571-49B717130403}">
      <dgm:prSet/>
      <dgm:spPr/>
      <dgm:t>
        <a:bodyPr/>
        <a:lstStyle/>
        <a:p>
          <a:endParaRPr lang="en-GB"/>
        </a:p>
      </dgm:t>
    </dgm:pt>
    <dgm:pt modelId="{B6DA7193-8722-4B80-B528-3729BB9314F6}" type="sibTrans" cxnId="{F55D6BDE-C949-487F-B571-49B717130403}">
      <dgm:prSet/>
      <dgm:spPr/>
      <dgm:t>
        <a:bodyPr/>
        <a:lstStyle/>
        <a:p>
          <a:endParaRPr lang="en-GB"/>
        </a:p>
      </dgm:t>
    </dgm:pt>
    <dgm:pt modelId="{7B1B2671-0F18-41EF-BAA1-DB68D6770E5A}" type="pres">
      <dgm:prSet presAssocID="{0C26A0B8-7A84-4A10-9AA8-AD33B072F8E3}" presName="Name0" presStyleCnt="0">
        <dgm:presLayoutVars>
          <dgm:dir/>
          <dgm:animLvl val="lvl"/>
          <dgm:resizeHandles val="exact"/>
        </dgm:presLayoutVars>
      </dgm:prSet>
      <dgm:spPr/>
    </dgm:pt>
    <dgm:pt modelId="{D1E34E05-E691-4F39-A777-4158ABBE858F}" type="pres">
      <dgm:prSet presAssocID="{FBCC8148-0C1C-489A-9646-2CF6730A1BE2}" presName="composite" presStyleCnt="0"/>
      <dgm:spPr/>
    </dgm:pt>
    <dgm:pt modelId="{2837F613-EBC6-4905-8AF4-EEBCA1D9DC41}" type="pres">
      <dgm:prSet presAssocID="{FBCC8148-0C1C-489A-9646-2CF6730A1BE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004C11E-15B0-433D-A9E9-0BBF5C25CBAA}" type="pres">
      <dgm:prSet presAssocID="{FBCC8148-0C1C-489A-9646-2CF6730A1BE2}" presName="desTx" presStyleLbl="alignAccFollowNode1" presStyleIdx="0" presStyleCnt="3">
        <dgm:presLayoutVars>
          <dgm:bulletEnabled val="1"/>
        </dgm:presLayoutVars>
      </dgm:prSet>
      <dgm:spPr/>
    </dgm:pt>
    <dgm:pt modelId="{A9A070F1-D808-4B22-87CB-51C17BE792FA}" type="pres">
      <dgm:prSet presAssocID="{C9D5FB97-3A1F-42B3-91A5-539674D14FAD}" presName="space" presStyleCnt="0"/>
      <dgm:spPr/>
    </dgm:pt>
    <dgm:pt modelId="{70AE52E6-40AB-477E-9488-F7E17ED41C15}" type="pres">
      <dgm:prSet presAssocID="{A0F5FB39-7745-471E-9F71-61A7F0A3CCD5}" presName="composite" presStyleCnt="0"/>
      <dgm:spPr/>
    </dgm:pt>
    <dgm:pt modelId="{8A728FEB-1DFD-4E9A-9585-8391F0910976}" type="pres">
      <dgm:prSet presAssocID="{A0F5FB39-7745-471E-9F71-61A7F0A3CC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6909978-E73D-43CF-93C4-A5C6B2E22992}" type="pres">
      <dgm:prSet presAssocID="{A0F5FB39-7745-471E-9F71-61A7F0A3CCD5}" presName="desTx" presStyleLbl="alignAccFollowNode1" presStyleIdx="1" presStyleCnt="3">
        <dgm:presLayoutVars>
          <dgm:bulletEnabled val="1"/>
        </dgm:presLayoutVars>
      </dgm:prSet>
      <dgm:spPr/>
    </dgm:pt>
    <dgm:pt modelId="{A66927AF-00B1-4664-9013-6D68187F253D}" type="pres">
      <dgm:prSet presAssocID="{5682D49C-E1FF-4A7A-92D1-DF0827258AEB}" presName="space" presStyleCnt="0"/>
      <dgm:spPr/>
    </dgm:pt>
    <dgm:pt modelId="{53FCE333-200E-41BD-BB30-C6F66CCC255F}" type="pres">
      <dgm:prSet presAssocID="{CA09D390-BCF8-490E-BB60-DD713ABF22BD}" presName="composite" presStyleCnt="0"/>
      <dgm:spPr/>
    </dgm:pt>
    <dgm:pt modelId="{17713890-B6C3-4DF4-857F-7CBBA8CAF03C}" type="pres">
      <dgm:prSet presAssocID="{CA09D390-BCF8-490E-BB60-DD713ABF22B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492572F-732D-4955-AA91-12CD757D89F8}" type="pres">
      <dgm:prSet presAssocID="{CA09D390-BCF8-490E-BB60-DD713ABF22B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55BE101-435C-4B73-8D45-9CE1C11BA424}" srcId="{FBCC8148-0C1C-489A-9646-2CF6730A1BE2}" destId="{966EBB37-DE45-4487-B21C-81679FF32E73}" srcOrd="1" destOrd="0" parTransId="{2DD45A46-15DE-4ED8-A3B8-A62B34B36E5C}" sibTransId="{A61668E6-3817-40AE-80DC-C10A03BACB17}"/>
    <dgm:cxn modelId="{71468602-D3EC-4C4A-96A7-AC11881A0D5D}" srcId="{0C26A0B8-7A84-4A10-9AA8-AD33B072F8E3}" destId="{A0F5FB39-7745-471E-9F71-61A7F0A3CCD5}" srcOrd="1" destOrd="0" parTransId="{F2CB87A0-34C2-4D34-BA87-32B53A22D352}" sibTransId="{5682D49C-E1FF-4A7A-92D1-DF0827258AEB}"/>
    <dgm:cxn modelId="{59EE0A04-4EC5-453D-8FE8-E66E7D595A4E}" type="presOf" srcId="{4C91E332-34A7-48B8-9C5B-CB4DE7A3C298}" destId="{B492572F-732D-4955-AA91-12CD757D89F8}" srcOrd="0" destOrd="2" presId="urn:microsoft.com/office/officeart/2005/8/layout/hList1"/>
    <dgm:cxn modelId="{F97FF819-1246-47FE-BE66-F2F31D852C6E}" type="presOf" srcId="{72450B0D-251E-4F5B-8669-23EA0A0F269B}" destId="{B492572F-732D-4955-AA91-12CD757D89F8}" srcOrd="0" destOrd="5" presId="urn:microsoft.com/office/officeart/2005/8/layout/hList1"/>
    <dgm:cxn modelId="{CB22741A-CF33-4F5E-A9EB-B976A4FF1988}" srcId="{0C26A0B8-7A84-4A10-9AA8-AD33B072F8E3}" destId="{FBCC8148-0C1C-489A-9646-2CF6730A1BE2}" srcOrd="0" destOrd="0" parTransId="{46DAE8AA-11B5-4774-82A7-46FBF2BCBDDD}" sibTransId="{C9D5FB97-3A1F-42B3-91A5-539674D14FAD}"/>
    <dgm:cxn modelId="{10C0051D-5921-4D53-9E6C-C54ACCCBA494}" srcId="{4C91E332-34A7-48B8-9C5B-CB4DE7A3C298}" destId="{72450B0D-251E-4F5B-8669-23EA0A0F269B}" srcOrd="2" destOrd="0" parTransId="{B1BF7C8C-F452-4731-B7BB-43DEF6BC70EA}" sibTransId="{8F36CEAC-9483-4993-98F1-1C080FFFDC73}"/>
    <dgm:cxn modelId="{F5E5B71E-B171-4EA7-B948-A0B875E36AA2}" type="presOf" srcId="{FE5FCC95-2A74-4E20-8760-BA65899C96EA}" destId="{B492572F-732D-4955-AA91-12CD757D89F8}" srcOrd="0" destOrd="4" presId="urn:microsoft.com/office/officeart/2005/8/layout/hList1"/>
    <dgm:cxn modelId="{CA433528-E8E9-4959-8A05-473F68C782CF}" srcId="{CA09D390-BCF8-490E-BB60-DD713ABF22BD}" destId="{DDC424B1-98CA-453E-9CCC-0D8C0B4E4D4C}" srcOrd="1" destOrd="0" parTransId="{C625B6FC-9D9C-4BA5-AD35-EFFC54D9D881}" sibTransId="{9F20E4D4-4408-47E2-986D-FE03EFC877BD}"/>
    <dgm:cxn modelId="{4AE2FB2D-7A21-411D-A58B-AA23697461B9}" type="presOf" srcId="{A0F5FB39-7745-471E-9F71-61A7F0A3CCD5}" destId="{8A728FEB-1DFD-4E9A-9585-8391F0910976}" srcOrd="0" destOrd="0" presId="urn:microsoft.com/office/officeart/2005/8/layout/hList1"/>
    <dgm:cxn modelId="{1408AE3C-11FD-4858-8D7B-CF468525C5EC}" srcId="{CA09D390-BCF8-490E-BB60-DD713ABF22BD}" destId="{4C91E332-34A7-48B8-9C5B-CB4DE7A3C298}" srcOrd="2" destOrd="0" parTransId="{9B52A6CE-6B4E-4B4C-8AEE-7C49B5B47E43}" sibTransId="{B90EA290-70EC-4E7A-8682-8511D983FEC7}"/>
    <dgm:cxn modelId="{BB990A3F-58ED-430D-BEC1-A234D9CB5CE0}" type="presOf" srcId="{CA09D390-BCF8-490E-BB60-DD713ABF22BD}" destId="{17713890-B6C3-4DF4-857F-7CBBA8CAF03C}" srcOrd="0" destOrd="0" presId="urn:microsoft.com/office/officeart/2005/8/layout/hList1"/>
    <dgm:cxn modelId="{8C312666-D468-4E24-8851-424587C21326}" srcId="{4C91E332-34A7-48B8-9C5B-CB4DE7A3C298}" destId="{FE5FCC95-2A74-4E20-8760-BA65899C96EA}" srcOrd="1" destOrd="0" parTransId="{C240580D-3F8A-44A0-BC4B-148C232C436C}" sibTransId="{C40C6589-FC4B-458E-9A8A-A7D3C526EABE}"/>
    <dgm:cxn modelId="{18F57B6C-CBCA-4E3B-A042-2FCB697D2059}" srcId="{C8541E5C-6DA8-4E77-97F2-A7DE9C03D293}" destId="{455A643F-7045-4A32-9468-EF2BCF819067}" srcOrd="2" destOrd="0" parTransId="{0527735B-DBA7-4D55-8705-7A7787F146D9}" sibTransId="{81A9D919-C0CC-4AD1-85E2-446D802473CE}"/>
    <dgm:cxn modelId="{50C4D66C-280C-4988-88BE-A92847B82396}" srcId="{4C91E332-34A7-48B8-9C5B-CB4DE7A3C298}" destId="{8AE537C9-BE39-4FA1-A4B2-243D06490838}" srcOrd="0" destOrd="0" parTransId="{8E85DEF4-4526-4D34-8B11-571FFC651E8D}" sibTransId="{62805672-FD61-49B0-8809-8F87F41AEE69}"/>
    <dgm:cxn modelId="{648A2D74-4C4D-4C85-AC0B-82CDFEDEA686}" type="presOf" srcId="{F498ABEE-9CF0-479C-9592-425628D99583}" destId="{66909978-E73D-43CF-93C4-A5C6B2E22992}" srcOrd="0" destOrd="1" presId="urn:microsoft.com/office/officeart/2005/8/layout/hList1"/>
    <dgm:cxn modelId="{7D35E274-069A-4394-A793-1597CAB8CAA1}" srcId="{A0F5FB39-7745-471E-9F71-61A7F0A3CCD5}" destId="{5511586A-9F20-48AD-904F-93CEFE1D72BD}" srcOrd="0" destOrd="0" parTransId="{9897A73C-C736-4A99-B302-E32AC7C075A6}" sibTransId="{C4F526DA-6885-4AF5-A63D-B50AADB6C6CA}"/>
    <dgm:cxn modelId="{6DF20D78-1DF7-4DF0-BA33-25BDCEF09905}" type="presOf" srcId="{C32C59EC-129A-4286-9F0D-5C6847EEB94A}" destId="{8004C11E-15B0-433D-A9E9-0BBF5C25CBAA}" srcOrd="0" destOrd="0" presId="urn:microsoft.com/office/officeart/2005/8/layout/hList1"/>
    <dgm:cxn modelId="{BF32705A-7D3E-4C7C-B05D-313D83DB0C09}" srcId="{C8541E5C-6DA8-4E77-97F2-A7DE9C03D293}" destId="{F5346D0A-2709-4EF9-935F-746E87ED7FE1}" srcOrd="0" destOrd="0" parTransId="{28F7DCF4-B4DC-4A14-A974-A227C3843D0B}" sibTransId="{438569BA-7DFC-4150-BE2E-5607F892A40C}"/>
    <dgm:cxn modelId="{B6B8CC5A-E930-4672-A8DE-2911282E1038}" type="presOf" srcId="{F5346D0A-2709-4EF9-935F-746E87ED7FE1}" destId="{8004C11E-15B0-433D-A9E9-0BBF5C25CBAA}" srcOrd="0" destOrd="4" presId="urn:microsoft.com/office/officeart/2005/8/layout/hList1"/>
    <dgm:cxn modelId="{5B77CE81-47A3-4DFF-8FFB-0BDC54435960}" type="presOf" srcId="{455A643F-7045-4A32-9468-EF2BCF819067}" destId="{8004C11E-15B0-433D-A9E9-0BBF5C25CBAA}" srcOrd="0" destOrd="6" presId="urn:microsoft.com/office/officeart/2005/8/layout/hList1"/>
    <dgm:cxn modelId="{3C4C1D83-4377-4B3C-84DF-F719F05541CC}" srcId="{0C26A0B8-7A84-4A10-9AA8-AD33B072F8E3}" destId="{CA09D390-BCF8-490E-BB60-DD713ABF22BD}" srcOrd="2" destOrd="0" parTransId="{7E0D1576-49EA-4D8B-9BE6-1F20EA6AD09E}" sibTransId="{CE7C360A-96A0-457D-8D59-884A07082357}"/>
    <dgm:cxn modelId="{9565FA94-282B-4C0F-A65B-FA16CE03F34E}" type="presOf" srcId="{0C26A0B8-7A84-4A10-9AA8-AD33B072F8E3}" destId="{7B1B2671-0F18-41EF-BAA1-DB68D6770E5A}" srcOrd="0" destOrd="0" presId="urn:microsoft.com/office/officeart/2005/8/layout/hList1"/>
    <dgm:cxn modelId="{4C998B9A-0739-4FA3-9E98-D37B3F7BF993}" type="presOf" srcId="{76FE233F-3614-423A-B9A7-60D20DAA089D}" destId="{B492572F-732D-4955-AA91-12CD757D89F8}" srcOrd="0" destOrd="0" presId="urn:microsoft.com/office/officeart/2005/8/layout/hList1"/>
    <dgm:cxn modelId="{2E6B979A-418C-4631-A711-41C587A71271}" srcId="{CA09D390-BCF8-490E-BB60-DD713ABF22BD}" destId="{76FE233F-3614-423A-B9A7-60D20DAA089D}" srcOrd="0" destOrd="0" parTransId="{F633025D-4C05-42DB-9401-8A274757E98C}" sibTransId="{471D5863-769A-4A83-9B81-8E2202B3D97A}"/>
    <dgm:cxn modelId="{927BFB9A-2F2F-4CD3-B91C-2B437B0EB76D}" type="presOf" srcId="{5511586A-9F20-48AD-904F-93CEFE1D72BD}" destId="{66909978-E73D-43CF-93C4-A5C6B2E22992}" srcOrd="0" destOrd="0" presId="urn:microsoft.com/office/officeart/2005/8/layout/hList1"/>
    <dgm:cxn modelId="{5899269B-8DF9-4EA9-B4D2-4449F3662291}" type="presOf" srcId="{E7B99971-95D3-4899-B08B-34B445A3345E}" destId="{8004C11E-15B0-433D-A9E9-0BBF5C25CBAA}" srcOrd="0" destOrd="5" presId="urn:microsoft.com/office/officeart/2005/8/layout/hList1"/>
    <dgm:cxn modelId="{C851539B-D4B1-4A37-AB2F-C2AD4E71033A}" type="presOf" srcId="{966EBB37-DE45-4487-B21C-81679FF32E73}" destId="{8004C11E-15B0-433D-A9E9-0BBF5C25CBAA}" srcOrd="0" destOrd="1" presId="urn:microsoft.com/office/officeart/2005/8/layout/hList1"/>
    <dgm:cxn modelId="{369DEE9F-27D1-4E65-BB75-A5B19F5214DC}" type="presOf" srcId="{C8541E5C-6DA8-4E77-97F2-A7DE9C03D293}" destId="{8004C11E-15B0-433D-A9E9-0BBF5C25CBAA}" srcOrd="0" destOrd="3" presId="urn:microsoft.com/office/officeart/2005/8/layout/hList1"/>
    <dgm:cxn modelId="{3DD2BDA7-7093-4AD6-BA40-D43F05870726}" srcId="{FBCC8148-0C1C-489A-9646-2CF6730A1BE2}" destId="{C8541E5C-6DA8-4E77-97F2-A7DE9C03D293}" srcOrd="3" destOrd="0" parTransId="{610EEEA5-E668-4CAE-B0F3-F1D365A6D77D}" sibTransId="{7D0DFA65-9828-4C82-B67A-7B8A4E83D4C3}"/>
    <dgm:cxn modelId="{6432F6AA-A189-45C6-BCA0-4A78060CEE77}" type="presOf" srcId="{FBCC8148-0C1C-489A-9646-2CF6730A1BE2}" destId="{2837F613-EBC6-4905-8AF4-EEBCA1D9DC41}" srcOrd="0" destOrd="0" presId="urn:microsoft.com/office/officeart/2005/8/layout/hList1"/>
    <dgm:cxn modelId="{7942EDC4-94AA-4503-B6BA-70924DA82E96}" type="presOf" srcId="{2309BDEC-F714-48E2-9445-45DC08F57087}" destId="{66909978-E73D-43CF-93C4-A5C6B2E22992}" srcOrd="0" destOrd="2" presId="urn:microsoft.com/office/officeart/2005/8/layout/hList1"/>
    <dgm:cxn modelId="{AE945EC8-94B9-47B5-8866-9CC209791694}" srcId="{FBCC8148-0C1C-489A-9646-2CF6730A1BE2}" destId="{C32C59EC-129A-4286-9F0D-5C6847EEB94A}" srcOrd="0" destOrd="0" parTransId="{33CFA377-817F-4480-8E64-C2E6D8A01B6D}" sibTransId="{0C525381-07F0-4E93-A4E5-D056BEC75007}"/>
    <dgm:cxn modelId="{5F0965D4-3C25-4890-ABE5-460E2976DAAE}" type="presOf" srcId="{8AE537C9-BE39-4FA1-A4B2-243D06490838}" destId="{B492572F-732D-4955-AA91-12CD757D89F8}" srcOrd="0" destOrd="3" presId="urn:microsoft.com/office/officeart/2005/8/layout/hList1"/>
    <dgm:cxn modelId="{F55D6BDE-C949-487F-B571-49B717130403}" srcId="{C8541E5C-6DA8-4E77-97F2-A7DE9C03D293}" destId="{E7B99971-95D3-4899-B08B-34B445A3345E}" srcOrd="1" destOrd="0" parTransId="{9A9D5711-544D-4A7D-A8CE-56FD9A3E345C}" sibTransId="{B6DA7193-8722-4B80-B528-3729BB9314F6}"/>
    <dgm:cxn modelId="{204709F1-4175-48D4-B00A-521E6B40A1E5}" srcId="{A0F5FB39-7745-471E-9F71-61A7F0A3CCD5}" destId="{2309BDEC-F714-48E2-9445-45DC08F57087}" srcOrd="2" destOrd="0" parTransId="{16E23C9A-AA0B-4CEA-BA01-6CD3FD90886D}" sibTransId="{68D6EFD4-158E-4A8B-B9A2-4CB896423794}"/>
    <dgm:cxn modelId="{D38A1EF5-F97D-442A-99AA-6430C74994BE}" type="presOf" srcId="{05F99658-7104-4193-BE74-74DA7390B704}" destId="{8004C11E-15B0-433D-A9E9-0BBF5C25CBAA}" srcOrd="0" destOrd="2" presId="urn:microsoft.com/office/officeart/2005/8/layout/hList1"/>
    <dgm:cxn modelId="{F76328F5-F21F-475C-A4A2-A7B4A5D8B51A}" type="presOf" srcId="{DDC424B1-98CA-453E-9CCC-0D8C0B4E4D4C}" destId="{B492572F-732D-4955-AA91-12CD757D89F8}" srcOrd="0" destOrd="1" presId="urn:microsoft.com/office/officeart/2005/8/layout/hList1"/>
    <dgm:cxn modelId="{42C52DF6-90F5-43FE-A4F1-EAEB214E2A63}" srcId="{A0F5FB39-7745-471E-9F71-61A7F0A3CCD5}" destId="{F498ABEE-9CF0-479C-9592-425628D99583}" srcOrd="1" destOrd="0" parTransId="{66C6D9E2-B69B-4967-A8E3-34B18B16CCC8}" sibTransId="{3F5C8D26-5F5D-4C3C-9C2A-281BB6F2903B}"/>
    <dgm:cxn modelId="{58DB45FB-B585-4EE4-96AE-5AFA67533CA6}" srcId="{FBCC8148-0C1C-489A-9646-2CF6730A1BE2}" destId="{05F99658-7104-4193-BE74-74DA7390B704}" srcOrd="2" destOrd="0" parTransId="{1AB2BCCD-1E50-4108-875F-269F0FE55FBE}" sibTransId="{DF34111B-BE5D-480A-BFE2-387634B5D0A7}"/>
    <dgm:cxn modelId="{753C782C-5D2E-490B-80D2-B236EF7A8339}" type="presParOf" srcId="{7B1B2671-0F18-41EF-BAA1-DB68D6770E5A}" destId="{D1E34E05-E691-4F39-A777-4158ABBE858F}" srcOrd="0" destOrd="0" presId="urn:microsoft.com/office/officeart/2005/8/layout/hList1"/>
    <dgm:cxn modelId="{EC981B4A-FA1D-4B28-8A9B-88592EDE8BA6}" type="presParOf" srcId="{D1E34E05-E691-4F39-A777-4158ABBE858F}" destId="{2837F613-EBC6-4905-8AF4-EEBCA1D9DC41}" srcOrd="0" destOrd="0" presId="urn:microsoft.com/office/officeart/2005/8/layout/hList1"/>
    <dgm:cxn modelId="{861BF7DF-AEFD-4841-BBE3-6256631FC070}" type="presParOf" srcId="{D1E34E05-E691-4F39-A777-4158ABBE858F}" destId="{8004C11E-15B0-433D-A9E9-0BBF5C25CBAA}" srcOrd="1" destOrd="0" presId="urn:microsoft.com/office/officeart/2005/8/layout/hList1"/>
    <dgm:cxn modelId="{8FDDDDC3-5EF9-46F4-8DC5-22DCE003C008}" type="presParOf" srcId="{7B1B2671-0F18-41EF-BAA1-DB68D6770E5A}" destId="{A9A070F1-D808-4B22-87CB-51C17BE792FA}" srcOrd="1" destOrd="0" presId="urn:microsoft.com/office/officeart/2005/8/layout/hList1"/>
    <dgm:cxn modelId="{AE08C4B6-3CF5-4AB6-8D20-FB757F2CCAA3}" type="presParOf" srcId="{7B1B2671-0F18-41EF-BAA1-DB68D6770E5A}" destId="{70AE52E6-40AB-477E-9488-F7E17ED41C15}" srcOrd="2" destOrd="0" presId="urn:microsoft.com/office/officeart/2005/8/layout/hList1"/>
    <dgm:cxn modelId="{A62E24EB-50F8-48CE-9602-32946AFD9BC4}" type="presParOf" srcId="{70AE52E6-40AB-477E-9488-F7E17ED41C15}" destId="{8A728FEB-1DFD-4E9A-9585-8391F0910976}" srcOrd="0" destOrd="0" presId="urn:microsoft.com/office/officeart/2005/8/layout/hList1"/>
    <dgm:cxn modelId="{9AB80680-76DA-4E8F-8731-B5A7AB1E3D2A}" type="presParOf" srcId="{70AE52E6-40AB-477E-9488-F7E17ED41C15}" destId="{66909978-E73D-43CF-93C4-A5C6B2E22992}" srcOrd="1" destOrd="0" presId="urn:microsoft.com/office/officeart/2005/8/layout/hList1"/>
    <dgm:cxn modelId="{EB563A59-0A76-42E7-8CD0-36A20A88BB72}" type="presParOf" srcId="{7B1B2671-0F18-41EF-BAA1-DB68D6770E5A}" destId="{A66927AF-00B1-4664-9013-6D68187F253D}" srcOrd="3" destOrd="0" presId="urn:microsoft.com/office/officeart/2005/8/layout/hList1"/>
    <dgm:cxn modelId="{77249BE4-581A-40B6-867A-5A1298886394}" type="presParOf" srcId="{7B1B2671-0F18-41EF-BAA1-DB68D6770E5A}" destId="{53FCE333-200E-41BD-BB30-C6F66CCC255F}" srcOrd="4" destOrd="0" presId="urn:microsoft.com/office/officeart/2005/8/layout/hList1"/>
    <dgm:cxn modelId="{0E553570-6024-405A-8B72-8315F8D6B395}" type="presParOf" srcId="{53FCE333-200E-41BD-BB30-C6F66CCC255F}" destId="{17713890-B6C3-4DF4-857F-7CBBA8CAF03C}" srcOrd="0" destOrd="0" presId="urn:microsoft.com/office/officeart/2005/8/layout/hList1"/>
    <dgm:cxn modelId="{EE5FB4FF-D2B3-46A5-814E-27DC8EDEEC0F}" type="presParOf" srcId="{53FCE333-200E-41BD-BB30-C6F66CCC255F}" destId="{B492572F-732D-4955-AA91-12CD757D89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63CF02-A542-4047-82CC-CB83F3EEBCF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F83003-18AD-49A9-8C7B-B0D0C9E96377}">
      <dgm:prSet phldrT="[Text]"/>
      <dgm:spPr/>
      <dgm:t>
        <a:bodyPr/>
        <a:lstStyle/>
        <a:p>
          <a:r>
            <a:rPr lang="en-GB"/>
            <a:t>Draw the sample</a:t>
          </a:r>
        </a:p>
      </dgm:t>
    </dgm:pt>
    <dgm:pt modelId="{DB8C5F5E-52BE-4EDA-ABBC-1A693D21CD9C}" type="parTrans" cxnId="{CA463215-7510-4C5F-B7DB-17B0CBA7391C}">
      <dgm:prSet/>
      <dgm:spPr/>
      <dgm:t>
        <a:bodyPr/>
        <a:lstStyle/>
        <a:p>
          <a:endParaRPr lang="en-GB"/>
        </a:p>
      </dgm:t>
    </dgm:pt>
    <dgm:pt modelId="{3F8356F0-EEF6-4A05-87A7-E850361503BC}" type="sibTrans" cxnId="{CA463215-7510-4C5F-B7DB-17B0CBA7391C}">
      <dgm:prSet/>
      <dgm:spPr/>
      <dgm:t>
        <a:bodyPr/>
        <a:lstStyle/>
        <a:p>
          <a:endParaRPr lang="en-GB"/>
        </a:p>
      </dgm:t>
    </dgm:pt>
    <dgm:pt modelId="{969C46C8-8B43-4F87-8BC8-7CC190FA8777}">
      <dgm:prSet phldrT="[Text]"/>
      <dgm:spPr>
        <a:solidFill>
          <a:schemeClr val="accent6"/>
        </a:solidFill>
      </dgm:spPr>
      <dgm:t>
        <a:bodyPr/>
        <a:lstStyle/>
        <a:p>
          <a:r>
            <a:rPr lang="en-GB"/>
            <a:t>Invite people to take part</a:t>
          </a:r>
        </a:p>
      </dgm:t>
    </dgm:pt>
    <dgm:pt modelId="{9A3C6A3E-5F86-4573-BF12-9F212BAA3AD4}" type="parTrans" cxnId="{A4CE4F1F-9AC0-4B7B-9E69-773EF0915D33}">
      <dgm:prSet/>
      <dgm:spPr/>
      <dgm:t>
        <a:bodyPr/>
        <a:lstStyle/>
        <a:p>
          <a:endParaRPr lang="en-GB"/>
        </a:p>
      </dgm:t>
    </dgm:pt>
    <dgm:pt modelId="{7954AC30-1DF3-474F-803A-BC01DB66B8A8}" type="sibTrans" cxnId="{A4CE4F1F-9AC0-4B7B-9E69-773EF0915D33}">
      <dgm:prSet/>
      <dgm:spPr/>
      <dgm:t>
        <a:bodyPr/>
        <a:lstStyle/>
        <a:p>
          <a:endParaRPr lang="en-GB"/>
        </a:p>
      </dgm:t>
    </dgm:pt>
    <dgm:pt modelId="{CA407DB8-6B8D-4192-B25C-B77C88FC2492}">
      <dgm:prSet phldrT="[Text]"/>
      <dgm:spPr>
        <a:solidFill>
          <a:schemeClr val="accent6"/>
        </a:solidFill>
      </dgm:spPr>
      <dgm:t>
        <a:bodyPr/>
        <a:lstStyle/>
        <a:p>
          <a:r>
            <a:rPr lang="en-GB"/>
            <a:t>Follow-up non-responders</a:t>
          </a:r>
        </a:p>
      </dgm:t>
    </dgm:pt>
    <dgm:pt modelId="{D6740339-0DB3-45A1-99D4-3FF19C20E5D6}" type="parTrans" cxnId="{3038724F-851D-4DF9-BBA8-AD0EA9B6E2E2}">
      <dgm:prSet/>
      <dgm:spPr/>
      <dgm:t>
        <a:bodyPr/>
        <a:lstStyle/>
        <a:p>
          <a:endParaRPr lang="en-GB"/>
        </a:p>
      </dgm:t>
    </dgm:pt>
    <dgm:pt modelId="{882B41E4-AF59-4A66-A839-8433511A400F}" type="sibTrans" cxnId="{3038724F-851D-4DF9-BBA8-AD0EA9B6E2E2}">
      <dgm:prSet/>
      <dgm:spPr/>
      <dgm:t>
        <a:bodyPr/>
        <a:lstStyle/>
        <a:p>
          <a:endParaRPr lang="en-GB"/>
        </a:p>
      </dgm:t>
    </dgm:pt>
    <dgm:pt modelId="{3E8C8DF4-7A66-4432-A6DE-686ADC80F284}">
      <dgm:prSet/>
      <dgm:spPr/>
      <dgm:t>
        <a:bodyPr/>
        <a:lstStyle/>
        <a:p>
          <a:r>
            <a:rPr lang="en-GB"/>
            <a:t>Process the data</a:t>
          </a:r>
        </a:p>
      </dgm:t>
    </dgm:pt>
    <dgm:pt modelId="{1ADDB0DD-3A5B-4D1B-91AF-C1CED7C54648}" type="parTrans" cxnId="{0E07711E-5FDD-4987-B654-5D8DEC4C448A}">
      <dgm:prSet/>
      <dgm:spPr/>
      <dgm:t>
        <a:bodyPr/>
        <a:lstStyle/>
        <a:p>
          <a:endParaRPr lang="en-GB"/>
        </a:p>
      </dgm:t>
    </dgm:pt>
    <dgm:pt modelId="{D8BCA100-200F-4DD2-8734-E70A325892D7}" type="sibTrans" cxnId="{0E07711E-5FDD-4987-B654-5D8DEC4C448A}">
      <dgm:prSet/>
      <dgm:spPr/>
      <dgm:t>
        <a:bodyPr/>
        <a:lstStyle/>
        <a:p>
          <a:endParaRPr lang="en-GB"/>
        </a:p>
      </dgm:t>
    </dgm:pt>
    <dgm:pt modelId="{0661929A-087C-4088-9DC0-E7A6C613391C}" type="pres">
      <dgm:prSet presAssocID="{DF63CF02-A542-4047-82CC-CB83F3EEBCF2}" presName="Name0" presStyleCnt="0">
        <dgm:presLayoutVars>
          <dgm:dir/>
          <dgm:resizeHandles val="exact"/>
        </dgm:presLayoutVars>
      </dgm:prSet>
      <dgm:spPr/>
    </dgm:pt>
    <dgm:pt modelId="{EC351AE1-BDF6-4628-B301-9265B802AC18}" type="pres">
      <dgm:prSet presAssocID="{8EF83003-18AD-49A9-8C7B-B0D0C9E96377}" presName="node" presStyleLbl="node1" presStyleIdx="0" presStyleCnt="4">
        <dgm:presLayoutVars>
          <dgm:bulletEnabled val="1"/>
        </dgm:presLayoutVars>
      </dgm:prSet>
      <dgm:spPr/>
    </dgm:pt>
    <dgm:pt modelId="{B9E5525F-7BDA-4476-9EE8-A84B08E08145}" type="pres">
      <dgm:prSet presAssocID="{3F8356F0-EEF6-4A05-87A7-E850361503BC}" presName="sibTrans" presStyleLbl="sibTrans2D1" presStyleIdx="0" presStyleCnt="3"/>
      <dgm:spPr/>
    </dgm:pt>
    <dgm:pt modelId="{04DAD22A-28C5-45A6-8B6D-56F7C54A44A3}" type="pres">
      <dgm:prSet presAssocID="{3F8356F0-EEF6-4A05-87A7-E850361503BC}" presName="connectorText" presStyleLbl="sibTrans2D1" presStyleIdx="0" presStyleCnt="3"/>
      <dgm:spPr/>
    </dgm:pt>
    <dgm:pt modelId="{06D51D3B-25BB-4D9C-8FE2-94FC6AB4BA02}" type="pres">
      <dgm:prSet presAssocID="{969C46C8-8B43-4F87-8BC8-7CC190FA8777}" presName="node" presStyleLbl="node1" presStyleIdx="1" presStyleCnt="4">
        <dgm:presLayoutVars>
          <dgm:bulletEnabled val="1"/>
        </dgm:presLayoutVars>
      </dgm:prSet>
      <dgm:spPr/>
    </dgm:pt>
    <dgm:pt modelId="{4AE431A7-7AC6-4254-83B4-021C85A7DABB}" type="pres">
      <dgm:prSet presAssocID="{7954AC30-1DF3-474F-803A-BC01DB66B8A8}" presName="sibTrans" presStyleLbl="sibTrans2D1" presStyleIdx="1" presStyleCnt="3"/>
      <dgm:spPr/>
    </dgm:pt>
    <dgm:pt modelId="{618F52A6-64DB-46A2-9427-1F795E8229AC}" type="pres">
      <dgm:prSet presAssocID="{7954AC30-1DF3-474F-803A-BC01DB66B8A8}" presName="connectorText" presStyleLbl="sibTrans2D1" presStyleIdx="1" presStyleCnt="3"/>
      <dgm:spPr/>
    </dgm:pt>
    <dgm:pt modelId="{A8216393-9AD8-4987-829F-EF5F07289306}" type="pres">
      <dgm:prSet presAssocID="{CA407DB8-6B8D-4192-B25C-B77C88FC2492}" presName="node" presStyleLbl="node1" presStyleIdx="2" presStyleCnt="4">
        <dgm:presLayoutVars>
          <dgm:bulletEnabled val="1"/>
        </dgm:presLayoutVars>
      </dgm:prSet>
      <dgm:spPr/>
    </dgm:pt>
    <dgm:pt modelId="{4120BCB6-FA71-4935-B45C-AFEB75DEE23C}" type="pres">
      <dgm:prSet presAssocID="{882B41E4-AF59-4A66-A839-8433511A400F}" presName="sibTrans" presStyleLbl="sibTrans2D1" presStyleIdx="2" presStyleCnt="3"/>
      <dgm:spPr/>
    </dgm:pt>
    <dgm:pt modelId="{58DA36E2-FFEE-4089-A7D4-317D69A8046F}" type="pres">
      <dgm:prSet presAssocID="{882B41E4-AF59-4A66-A839-8433511A400F}" presName="connectorText" presStyleLbl="sibTrans2D1" presStyleIdx="2" presStyleCnt="3"/>
      <dgm:spPr/>
    </dgm:pt>
    <dgm:pt modelId="{A6683C63-C6C1-4BE9-A4B9-17C752655E8B}" type="pres">
      <dgm:prSet presAssocID="{3E8C8DF4-7A66-4432-A6DE-686ADC80F284}" presName="node" presStyleLbl="node1" presStyleIdx="3" presStyleCnt="4">
        <dgm:presLayoutVars>
          <dgm:bulletEnabled val="1"/>
        </dgm:presLayoutVars>
      </dgm:prSet>
      <dgm:spPr/>
    </dgm:pt>
  </dgm:ptLst>
  <dgm:cxnLst>
    <dgm:cxn modelId="{CA463215-7510-4C5F-B7DB-17B0CBA7391C}" srcId="{DF63CF02-A542-4047-82CC-CB83F3EEBCF2}" destId="{8EF83003-18AD-49A9-8C7B-B0D0C9E96377}" srcOrd="0" destOrd="0" parTransId="{DB8C5F5E-52BE-4EDA-ABBC-1A693D21CD9C}" sibTransId="{3F8356F0-EEF6-4A05-87A7-E850361503BC}"/>
    <dgm:cxn modelId="{0E07711E-5FDD-4987-B654-5D8DEC4C448A}" srcId="{DF63CF02-A542-4047-82CC-CB83F3EEBCF2}" destId="{3E8C8DF4-7A66-4432-A6DE-686ADC80F284}" srcOrd="3" destOrd="0" parTransId="{1ADDB0DD-3A5B-4D1B-91AF-C1CED7C54648}" sibTransId="{D8BCA100-200F-4DD2-8734-E70A325892D7}"/>
    <dgm:cxn modelId="{A4CE4F1F-9AC0-4B7B-9E69-773EF0915D33}" srcId="{DF63CF02-A542-4047-82CC-CB83F3EEBCF2}" destId="{969C46C8-8B43-4F87-8BC8-7CC190FA8777}" srcOrd="1" destOrd="0" parTransId="{9A3C6A3E-5F86-4573-BF12-9F212BAA3AD4}" sibTransId="{7954AC30-1DF3-474F-803A-BC01DB66B8A8}"/>
    <dgm:cxn modelId="{3652D521-03A2-4E5F-A207-BF07F987A488}" type="presOf" srcId="{3F8356F0-EEF6-4A05-87A7-E850361503BC}" destId="{04DAD22A-28C5-45A6-8B6D-56F7C54A44A3}" srcOrd="1" destOrd="0" presId="urn:microsoft.com/office/officeart/2005/8/layout/process1"/>
    <dgm:cxn modelId="{60A9A824-6AF8-452A-BD76-814526701620}" type="presOf" srcId="{DF63CF02-A542-4047-82CC-CB83F3EEBCF2}" destId="{0661929A-087C-4088-9DC0-E7A6C613391C}" srcOrd="0" destOrd="0" presId="urn:microsoft.com/office/officeart/2005/8/layout/process1"/>
    <dgm:cxn modelId="{D6A1B049-014D-4131-BBD9-72D97FFE69A4}" type="presOf" srcId="{8EF83003-18AD-49A9-8C7B-B0D0C9E96377}" destId="{EC351AE1-BDF6-4628-B301-9265B802AC18}" srcOrd="0" destOrd="0" presId="urn:microsoft.com/office/officeart/2005/8/layout/process1"/>
    <dgm:cxn modelId="{3038724F-851D-4DF9-BBA8-AD0EA9B6E2E2}" srcId="{DF63CF02-A542-4047-82CC-CB83F3EEBCF2}" destId="{CA407DB8-6B8D-4192-B25C-B77C88FC2492}" srcOrd="2" destOrd="0" parTransId="{D6740339-0DB3-45A1-99D4-3FF19C20E5D6}" sibTransId="{882B41E4-AF59-4A66-A839-8433511A400F}"/>
    <dgm:cxn modelId="{CBD4F454-CBC5-403F-B7BB-A965E5E52C54}" type="presOf" srcId="{882B41E4-AF59-4A66-A839-8433511A400F}" destId="{58DA36E2-FFEE-4089-A7D4-317D69A8046F}" srcOrd="1" destOrd="0" presId="urn:microsoft.com/office/officeart/2005/8/layout/process1"/>
    <dgm:cxn modelId="{6608449B-87E7-47DB-98D7-E898D1AACF7E}" type="presOf" srcId="{882B41E4-AF59-4A66-A839-8433511A400F}" destId="{4120BCB6-FA71-4935-B45C-AFEB75DEE23C}" srcOrd="0" destOrd="0" presId="urn:microsoft.com/office/officeart/2005/8/layout/process1"/>
    <dgm:cxn modelId="{675BC1A7-9688-4A31-BCF5-D72823AE50DC}" type="presOf" srcId="{3F8356F0-EEF6-4A05-87A7-E850361503BC}" destId="{B9E5525F-7BDA-4476-9EE8-A84B08E08145}" srcOrd="0" destOrd="0" presId="urn:microsoft.com/office/officeart/2005/8/layout/process1"/>
    <dgm:cxn modelId="{CE9B2FB4-FB8A-4977-8A36-EB0761263339}" type="presOf" srcId="{7954AC30-1DF3-474F-803A-BC01DB66B8A8}" destId="{4AE431A7-7AC6-4254-83B4-021C85A7DABB}" srcOrd="0" destOrd="0" presId="urn:microsoft.com/office/officeart/2005/8/layout/process1"/>
    <dgm:cxn modelId="{FC5001BE-6709-415D-80DE-979FAB107E02}" type="presOf" srcId="{CA407DB8-6B8D-4192-B25C-B77C88FC2492}" destId="{A8216393-9AD8-4987-829F-EF5F07289306}" srcOrd="0" destOrd="0" presId="urn:microsoft.com/office/officeart/2005/8/layout/process1"/>
    <dgm:cxn modelId="{808D55E7-DCE5-4354-96A4-8897A63073E5}" type="presOf" srcId="{3E8C8DF4-7A66-4432-A6DE-686ADC80F284}" destId="{A6683C63-C6C1-4BE9-A4B9-17C752655E8B}" srcOrd="0" destOrd="0" presId="urn:microsoft.com/office/officeart/2005/8/layout/process1"/>
    <dgm:cxn modelId="{BAC364F4-5DEE-4571-BDBA-F179C6AA3DFE}" type="presOf" srcId="{7954AC30-1DF3-474F-803A-BC01DB66B8A8}" destId="{618F52A6-64DB-46A2-9427-1F795E8229AC}" srcOrd="1" destOrd="0" presId="urn:microsoft.com/office/officeart/2005/8/layout/process1"/>
    <dgm:cxn modelId="{B24A47F7-2493-4BD2-9EF5-ED06CEF42447}" type="presOf" srcId="{969C46C8-8B43-4F87-8BC8-7CC190FA8777}" destId="{06D51D3B-25BB-4D9C-8FE2-94FC6AB4BA02}" srcOrd="0" destOrd="0" presId="urn:microsoft.com/office/officeart/2005/8/layout/process1"/>
    <dgm:cxn modelId="{64B00CE5-EDA9-48FE-AFCD-F169D4CDA56C}" type="presParOf" srcId="{0661929A-087C-4088-9DC0-E7A6C613391C}" destId="{EC351AE1-BDF6-4628-B301-9265B802AC18}" srcOrd="0" destOrd="0" presId="urn:microsoft.com/office/officeart/2005/8/layout/process1"/>
    <dgm:cxn modelId="{1668AA30-EF6D-41D5-9CC5-ADB9F81C7A87}" type="presParOf" srcId="{0661929A-087C-4088-9DC0-E7A6C613391C}" destId="{B9E5525F-7BDA-4476-9EE8-A84B08E08145}" srcOrd="1" destOrd="0" presId="urn:microsoft.com/office/officeart/2005/8/layout/process1"/>
    <dgm:cxn modelId="{7E881207-9660-4C6C-B453-B6EB8DFFD9D4}" type="presParOf" srcId="{B9E5525F-7BDA-4476-9EE8-A84B08E08145}" destId="{04DAD22A-28C5-45A6-8B6D-56F7C54A44A3}" srcOrd="0" destOrd="0" presId="urn:microsoft.com/office/officeart/2005/8/layout/process1"/>
    <dgm:cxn modelId="{7C8262ED-78A6-44ED-9B76-31A1249C039E}" type="presParOf" srcId="{0661929A-087C-4088-9DC0-E7A6C613391C}" destId="{06D51D3B-25BB-4D9C-8FE2-94FC6AB4BA02}" srcOrd="2" destOrd="0" presId="urn:microsoft.com/office/officeart/2005/8/layout/process1"/>
    <dgm:cxn modelId="{2EB33154-D73F-41A6-8AB5-E8FEA182B46A}" type="presParOf" srcId="{0661929A-087C-4088-9DC0-E7A6C613391C}" destId="{4AE431A7-7AC6-4254-83B4-021C85A7DABB}" srcOrd="3" destOrd="0" presId="urn:microsoft.com/office/officeart/2005/8/layout/process1"/>
    <dgm:cxn modelId="{75B99D8F-37D3-4A44-8C8A-F3247EB64A4A}" type="presParOf" srcId="{4AE431A7-7AC6-4254-83B4-021C85A7DABB}" destId="{618F52A6-64DB-46A2-9427-1F795E8229AC}" srcOrd="0" destOrd="0" presId="urn:microsoft.com/office/officeart/2005/8/layout/process1"/>
    <dgm:cxn modelId="{EBE870D8-B346-4CE2-808C-F86844081437}" type="presParOf" srcId="{0661929A-087C-4088-9DC0-E7A6C613391C}" destId="{A8216393-9AD8-4987-829F-EF5F07289306}" srcOrd="4" destOrd="0" presId="urn:microsoft.com/office/officeart/2005/8/layout/process1"/>
    <dgm:cxn modelId="{03592617-8986-4D81-99B7-9828F35304D9}" type="presParOf" srcId="{0661929A-087C-4088-9DC0-E7A6C613391C}" destId="{4120BCB6-FA71-4935-B45C-AFEB75DEE23C}" srcOrd="5" destOrd="0" presId="urn:microsoft.com/office/officeart/2005/8/layout/process1"/>
    <dgm:cxn modelId="{AC3B88C0-D32D-4C56-869F-BDCE9D20D09E}" type="presParOf" srcId="{4120BCB6-FA71-4935-B45C-AFEB75DEE23C}" destId="{58DA36E2-FFEE-4089-A7D4-317D69A8046F}" srcOrd="0" destOrd="0" presId="urn:microsoft.com/office/officeart/2005/8/layout/process1"/>
    <dgm:cxn modelId="{5A639518-A5AF-4101-A884-8DA59B0D0FD4}" type="presParOf" srcId="{0661929A-087C-4088-9DC0-E7A6C613391C}" destId="{A6683C63-C6C1-4BE9-A4B9-17C752655E8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07A31-81BF-4121-926A-48B48B66FB6D}">
      <dsp:nvSpPr>
        <dsp:cNvPr id="0" name=""/>
        <dsp:cNvSpPr/>
      </dsp:nvSpPr>
      <dsp:spPr>
        <a:xfrm>
          <a:off x="2773425" y="1597631"/>
          <a:ext cx="1952660" cy="195266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More representative data</a:t>
          </a:r>
        </a:p>
      </dsp:txBody>
      <dsp:txXfrm>
        <a:off x="3165997" y="2055032"/>
        <a:ext cx="1167516" cy="1003708"/>
      </dsp:txXfrm>
    </dsp:sp>
    <dsp:sp modelId="{FF54B243-2E8F-4D45-B973-D2DFC042A29E}">
      <dsp:nvSpPr>
        <dsp:cNvPr id="0" name=""/>
        <dsp:cNvSpPr/>
      </dsp:nvSpPr>
      <dsp:spPr>
        <a:xfrm>
          <a:off x="1637331" y="1136093"/>
          <a:ext cx="1420116" cy="1420116"/>
        </a:xfrm>
        <a:prstGeom prst="gear6">
          <a:avLst/>
        </a:prstGeom>
        <a:solidFill>
          <a:schemeClr val="accent4">
            <a:hueOff val="-3062651"/>
            <a:satOff val="-12648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More efficient operation</a:t>
          </a:r>
        </a:p>
      </dsp:txBody>
      <dsp:txXfrm>
        <a:off x="1994849" y="1495772"/>
        <a:ext cx="705080" cy="700758"/>
      </dsp:txXfrm>
    </dsp:sp>
    <dsp:sp modelId="{4AA11155-FA09-46A3-B10D-B85280AFB5BC}">
      <dsp:nvSpPr>
        <dsp:cNvPr id="0" name=""/>
        <dsp:cNvSpPr/>
      </dsp:nvSpPr>
      <dsp:spPr>
        <a:xfrm rot="20700000">
          <a:off x="2432742" y="156357"/>
          <a:ext cx="1391424" cy="1391424"/>
        </a:xfrm>
        <a:prstGeom prst="gear6">
          <a:avLst/>
        </a:prstGeom>
        <a:solidFill>
          <a:schemeClr val="accent4">
            <a:hueOff val="-6125302"/>
            <a:satOff val="-25295"/>
            <a:lumOff val="176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Reduced bias</a:t>
          </a:r>
        </a:p>
      </dsp:txBody>
      <dsp:txXfrm rot="-20700000">
        <a:off x="2737922" y="461537"/>
        <a:ext cx="781064" cy="781064"/>
      </dsp:txXfrm>
    </dsp:sp>
    <dsp:sp modelId="{8EDC7208-2318-4C65-8F72-409D2FBB8655}">
      <dsp:nvSpPr>
        <dsp:cNvPr id="0" name=""/>
        <dsp:cNvSpPr/>
      </dsp:nvSpPr>
      <dsp:spPr>
        <a:xfrm>
          <a:off x="2616337" y="1306905"/>
          <a:ext cx="2499405" cy="2499405"/>
        </a:xfrm>
        <a:prstGeom prst="circularArrow">
          <a:avLst>
            <a:gd name="adj1" fmla="val 4688"/>
            <a:gd name="adj2" fmla="val 299029"/>
            <a:gd name="adj3" fmla="val 2498690"/>
            <a:gd name="adj4" fmla="val 15899449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CF44C-F952-494C-9DC6-AAD55B30CCB2}">
      <dsp:nvSpPr>
        <dsp:cNvPr id="0" name=""/>
        <dsp:cNvSpPr/>
      </dsp:nvSpPr>
      <dsp:spPr>
        <a:xfrm>
          <a:off x="1385831" y="824639"/>
          <a:ext cx="1815974" cy="18159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3062651"/>
            <a:satOff val="-12648"/>
            <a:lumOff val="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22018-1D7F-4404-95CA-A99EC14EED94}">
      <dsp:nvSpPr>
        <dsp:cNvPr id="0" name=""/>
        <dsp:cNvSpPr/>
      </dsp:nvSpPr>
      <dsp:spPr>
        <a:xfrm>
          <a:off x="2110891" y="-145652"/>
          <a:ext cx="1957986" cy="19579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6125302"/>
            <a:satOff val="-25295"/>
            <a:lumOff val="176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7F613-EBC6-4905-8AF4-EEBCA1D9DC41}">
      <dsp:nvSpPr>
        <dsp:cNvPr id="0" name=""/>
        <dsp:cNvSpPr/>
      </dsp:nvSpPr>
      <dsp:spPr>
        <a:xfrm>
          <a:off x="3370" y="48135"/>
          <a:ext cx="3286047" cy="13144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1. Reducing Bias</a:t>
          </a:r>
        </a:p>
      </dsp:txBody>
      <dsp:txXfrm>
        <a:off x="3370" y="48135"/>
        <a:ext cx="3286047" cy="1314418"/>
      </dsp:txXfrm>
    </dsp:sp>
    <dsp:sp modelId="{8004C11E-15B0-433D-A9E9-0BBF5C25CBAA}">
      <dsp:nvSpPr>
        <dsp:cNvPr id="0" name=""/>
        <dsp:cNvSpPr/>
      </dsp:nvSpPr>
      <dsp:spPr>
        <a:xfrm>
          <a:off x="3370" y="1362554"/>
          <a:ext cx="3286047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Achieve representative sample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Focus on both national and local improvements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Drive to maximise inclusivity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Minimise variability in response across</a:t>
          </a:r>
          <a:r>
            <a:rPr lang="en-GB" sz="1600" kern="1200">
              <a:latin typeface="Arial" panose="020B0604020202020204"/>
            </a:rPr>
            <a:t> </a:t>
          </a:r>
          <a:endParaRPr lang="en-GB" sz="16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chemeClr val="accent6"/>
              </a:solidFill>
            </a:rPr>
            <a:t>Regions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chemeClr val="accent6"/>
              </a:solidFill>
            </a:rPr>
            <a:t>Index of Multiple of Deprivation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chemeClr val="accent6"/>
              </a:solidFill>
            </a:rPr>
            <a:t>Output Area Classification</a:t>
          </a:r>
        </a:p>
      </dsp:txBody>
      <dsp:txXfrm>
        <a:off x="3370" y="1362554"/>
        <a:ext cx="3286047" cy="2854800"/>
      </dsp:txXfrm>
    </dsp:sp>
    <dsp:sp modelId="{8A728FEB-1DFD-4E9A-9585-8391F0910976}">
      <dsp:nvSpPr>
        <dsp:cNvPr id="0" name=""/>
        <dsp:cNvSpPr/>
      </dsp:nvSpPr>
      <dsp:spPr>
        <a:xfrm>
          <a:off x="3749463" y="48135"/>
          <a:ext cx="3286047" cy="13144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2. Reducing Attrition</a:t>
          </a:r>
        </a:p>
      </dsp:txBody>
      <dsp:txXfrm>
        <a:off x="3749463" y="48135"/>
        <a:ext cx="3286047" cy="1314418"/>
      </dsp:txXfrm>
    </dsp:sp>
    <dsp:sp modelId="{66909978-E73D-43CF-93C4-A5C6B2E22992}">
      <dsp:nvSpPr>
        <dsp:cNvPr id="0" name=""/>
        <dsp:cNvSpPr/>
      </dsp:nvSpPr>
      <dsp:spPr>
        <a:xfrm>
          <a:off x="3749463" y="1362554"/>
          <a:ext cx="3286047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Reduce drop-off in response between waves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Ensure sufficient sample size in wave 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Reduce impact of attrition on bias (especially by wave 5)</a:t>
          </a:r>
        </a:p>
      </dsp:txBody>
      <dsp:txXfrm>
        <a:off x="3749463" y="1362554"/>
        <a:ext cx="3286047" cy="2854800"/>
      </dsp:txXfrm>
    </dsp:sp>
    <dsp:sp modelId="{17713890-B6C3-4DF4-857F-7CBBA8CAF03C}">
      <dsp:nvSpPr>
        <dsp:cNvPr id="0" name=""/>
        <dsp:cNvSpPr/>
      </dsp:nvSpPr>
      <dsp:spPr>
        <a:xfrm>
          <a:off x="7495557" y="48135"/>
          <a:ext cx="3286047" cy="13144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3. Improving Response</a:t>
          </a:r>
        </a:p>
      </dsp:txBody>
      <dsp:txXfrm>
        <a:off x="7495557" y="48135"/>
        <a:ext cx="3286047" cy="1314418"/>
      </dsp:txXfrm>
    </dsp:sp>
    <dsp:sp modelId="{B492572F-732D-4955-AA91-12CD757D89F8}">
      <dsp:nvSpPr>
        <dsp:cNvPr id="0" name=""/>
        <dsp:cNvSpPr/>
      </dsp:nvSpPr>
      <dsp:spPr>
        <a:xfrm>
          <a:off x="7495557" y="1362554"/>
          <a:ext cx="3286047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Sufficient response in each area to meet quality targets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Increased response must not introduce new bias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Increased response should reduce:​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chemeClr val="accent6"/>
              </a:solidFill>
            </a:rPr>
            <a:t>Operational complexity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chemeClr val="accent6"/>
              </a:solidFill>
            </a:rPr>
            <a:t>Respondent burden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chemeClr val="accent6"/>
              </a:solidFill>
            </a:rPr>
            <a:t>Overall cost</a:t>
          </a:r>
        </a:p>
      </dsp:txBody>
      <dsp:txXfrm>
        <a:off x="7495557" y="1362554"/>
        <a:ext cx="3286047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51AE1-BDF6-4628-B301-9265B802AC18}">
      <dsp:nvSpPr>
        <dsp:cNvPr id="0" name=""/>
        <dsp:cNvSpPr/>
      </dsp:nvSpPr>
      <dsp:spPr>
        <a:xfrm>
          <a:off x="4823" y="554713"/>
          <a:ext cx="2109121" cy="126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Draw the sample</a:t>
          </a:r>
        </a:p>
      </dsp:txBody>
      <dsp:txXfrm>
        <a:off x="41887" y="591777"/>
        <a:ext cx="2034993" cy="1191345"/>
      </dsp:txXfrm>
    </dsp:sp>
    <dsp:sp modelId="{B9E5525F-7BDA-4476-9EE8-A84B08E08145}">
      <dsp:nvSpPr>
        <dsp:cNvPr id="0" name=""/>
        <dsp:cNvSpPr/>
      </dsp:nvSpPr>
      <dsp:spPr>
        <a:xfrm>
          <a:off x="2324857" y="925918"/>
          <a:ext cx="447133" cy="52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324857" y="1030530"/>
        <a:ext cx="312993" cy="313838"/>
      </dsp:txXfrm>
    </dsp:sp>
    <dsp:sp modelId="{06D51D3B-25BB-4D9C-8FE2-94FC6AB4BA02}">
      <dsp:nvSpPr>
        <dsp:cNvPr id="0" name=""/>
        <dsp:cNvSpPr/>
      </dsp:nvSpPr>
      <dsp:spPr>
        <a:xfrm>
          <a:off x="2957594" y="554713"/>
          <a:ext cx="2109121" cy="126547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Invite people to take part</a:t>
          </a:r>
        </a:p>
      </dsp:txBody>
      <dsp:txXfrm>
        <a:off x="2994658" y="591777"/>
        <a:ext cx="2034993" cy="1191345"/>
      </dsp:txXfrm>
    </dsp:sp>
    <dsp:sp modelId="{4AE431A7-7AC6-4254-83B4-021C85A7DABB}">
      <dsp:nvSpPr>
        <dsp:cNvPr id="0" name=""/>
        <dsp:cNvSpPr/>
      </dsp:nvSpPr>
      <dsp:spPr>
        <a:xfrm>
          <a:off x="5277628" y="925918"/>
          <a:ext cx="447133" cy="52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5277628" y="1030530"/>
        <a:ext cx="312993" cy="313838"/>
      </dsp:txXfrm>
    </dsp:sp>
    <dsp:sp modelId="{A8216393-9AD8-4987-829F-EF5F07289306}">
      <dsp:nvSpPr>
        <dsp:cNvPr id="0" name=""/>
        <dsp:cNvSpPr/>
      </dsp:nvSpPr>
      <dsp:spPr>
        <a:xfrm>
          <a:off x="5910364" y="554713"/>
          <a:ext cx="2109121" cy="126547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Follow-up non-responders</a:t>
          </a:r>
        </a:p>
      </dsp:txBody>
      <dsp:txXfrm>
        <a:off x="5947428" y="591777"/>
        <a:ext cx="2034993" cy="1191345"/>
      </dsp:txXfrm>
    </dsp:sp>
    <dsp:sp modelId="{4120BCB6-FA71-4935-B45C-AFEB75DEE23C}">
      <dsp:nvSpPr>
        <dsp:cNvPr id="0" name=""/>
        <dsp:cNvSpPr/>
      </dsp:nvSpPr>
      <dsp:spPr>
        <a:xfrm>
          <a:off x="8230398" y="925918"/>
          <a:ext cx="447133" cy="52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8230398" y="1030530"/>
        <a:ext cx="312993" cy="313838"/>
      </dsp:txXfrm>
    </dsp:sp>
    <dsp:sp modelId="{A6683C63-C6C1-4BE9-A4B9-17C752655E8B}">
      <dsp:nvSpPr>
        <dsp:cNvPr id="0" name=""/>
        <dsp:cNvSpPr/>
      </dsp:nvSpPr>
      <dsp:spPr>
        <a:xfrm>
          <a:off x="8863135" y="554713"/>
          <a:ext cx="2109121" cy="126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Process the data</a:t>
          </a:r>
        </a:p>
      </dsp:txBody>
      <dsp:txXfrm>
        <a:off x="8900199" y="591777"/>
        <a:ext cx="2034993" cy="1191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6CF1-1FCD-E243-925E-A75B8B4E667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5EDB-6B5D-864C-AC6A-318791A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7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3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Why we need to transform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E8C86-64FE-42D8-934D-8FA109A74B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93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95EDB-6B5D-864C-AC6A-318791A1A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2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95EDB-6B5D-864C-AC6A-318791A1A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35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E8C86-64FE-42D8-934D-8FA109A74B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93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LW – so, hopefully you can see that good design....read slide</a:t>
            </a:r>
          </a:p>
        </p:txBody>
      </p:sp>
    </p:spTree>
    <p:extLst>
      <p:ext uri="{BB962C8B-B14F-4D97-AF65-F5344CB8AC3E}">
        <p14:creationId xmlns:p14="http://schemas.microsoft.com/office/powerpoint/2010/main" val="121366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9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4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8F3B-B644-4490-A931-79ADAF5B908B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871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B7EA-2421-4188-996F-6B460AC61DF3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3333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left, two images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0591F7-C8D0-A945-B2CF-C2F5BEF47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5395915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two images right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341D0D4-8A9F-254A-A838-BE23CB339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422595"/>
            <a:ext cx="5395915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1931" y="629923"/>
            <a:ext cx="4876799" cy="27194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1931" y="3357983"/>
            <a:ext cx="4876800" cy="28497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506BA45-5B30-42C8-9EBC-485794889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0710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ple slide l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60E4220-BD25-4B4C-B455-33118A521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Simple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AC3410B-E9D3-1344-BA0A-156C8EAB8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98D8C91-E3A5-0949-AD80-1579D1DC0571}"/>
              </a:ext>
            </a:extLst>
          </p:cNvPr>
          <p:cNvCxnSpPr>
            <a:cxnSpLocks/>
          </p:cNvCxnSpPr>
          <p:nvPr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96C9EEC-3B0E-4705-8DBF-1A7AD2D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7457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ple slide dark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E66B1B25-E87D-DD48-B7D5-8781B0C8E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Simple slide dark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AC9D43D1-196F-6E4B-8A8C-576F7DDB8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8B15311A-8D87-4AEA-B2F4-786F7B873889}"/>
              </a:ext>
            </a:extLst>
          </p:cNvPr>
          <p:cNvCxnSpPr>
            <a:cxnSpLocks/>
          </p:cNvCxnSpPr>
          <p:nvPr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45116E01-62B2-4C06-8C26-7CE2CAF4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30366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slide with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2" name="Colour filter for image" descr="The Earth from space">
            <a:extLst>
              <a:ext uri="{FF2B5EF4-FFF2-40B4-BE49-F238E27FC236}">
                <a16:creationId xmlns:a16="http://schemas.microsoft.com/office/drawing/2014/main" id="{B014DE38-8C4D-6F43-8595-E82C3F754B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6932"/>
            <a:ext cx="10515600" cy="210519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Text over</a:t>
            </a:r>
            <a:br>
              <a:rPr lang="en-US"/>
            </a:br>
            <a:r>
              <a:rPr lang="en-US"/>
              <a:t>image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Copyright information for image if required">
            <a:extLst>
              <a:ext uri="{FF2B5EF4-FFF2-40B4-BE49-F238E27FC236}">
                <a16:creationId xmlns:a16="http://schemas.microsoft.com/office/drawing/2014/main" id="{D31CAD75-D2A9-D948-9127-164AB5193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264052"/>
            <a:ext cx="10533743" cy="7442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Replace the background image and include any copyright information if required e.g. </a:t>
            </a:r>
            <a:r>
              <a:rPr lang="en-US">
                <a:solidFill>
                  <a:schemeClr val="bg1"/>
                </a:solidFill>
              </a:rPr>
              <a:t>© </a:t>
            </a:r>
            <a:r>
              <a:rPr lang="en-GB">
                <a:solidFill>
                  <a:schemeClr val="bg1"/>
                </a:solidFill>
              </a:rPr>
              <a:t>Photo by NASA on </a:t>
            </a:r>
            <a:r>
              <a:rPr lang="en-GB" err="1">
                <a:solidFill>
                  <a:schemeClr val="bg1"/>
                </a:solidFill>
              </a:rPr>
              <a:t>Unsplash</a:t>
            </a:r>
            <a:endParaRPr lang="en-US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F0531AD-6E00-47B1-A29E-852366DC2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09426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Grey 5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814F886F-B0B2-9547-B024-B36E85246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2E8EA810-59B5-4993-91AF-091AB084A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29494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Grey 100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392D271-69EB-4FEA-A580-C98C051EF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81656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Night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58F74D1-E147-4867-AFB1-54EAEE980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42222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Ocean blu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E02D8C-D898-467C-8F0F-2745C0AF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6442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Sky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CD3B91-037B-4B67-B3BC-D706B0A5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2654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Aqua teal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E0BB8E37-82CC-49E5-8F3F-D8E94B0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304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2128-A592-4FA8-A2C9-EE7D3F4BC754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15353"/>
      </p:ext>
    </p:extLst>
  </p:cSld>
  <p:clrMapOvr>
    <a:masterClrMapping/>
  </p:clrMapOvr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_Indigo blue">
    <p:bg>
      <p:bgPr>
        <a:solidFill>
          <a:srgbClr val="3C3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A4B514B-CC2C-4021-88E0-515BD5916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81464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_Plum purple">
    <p:bg>
      <p:bgPr>
        <a:solidFill>
          <a:srgbClr val="9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09441E-8CA1-4A7D-A5BB-4CFD7A54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80810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Flamingo pink">
    <p:bg>
      <p:bgPr>
        <a:solidFill>
          <a:srgbClr val="DF0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23B2346-C28B-4F92-B950-6933AADE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52853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Ruby red">
    <p:bg>
      <p:bgPr>
        <a:solidFill>
          <a:srgbClr val="D002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577D6933-6FD9-4F20-A934-78E60B86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78621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Jaffa orange">
    <p:bg>
      <p:bgPr>
        <a:solidFill>
          <a:srgbClr val="FA6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85EC371-6C64-457D-9F78-8AB2FCF93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20470"/>
      </p:ext>
    </p:extLst>
  </p:cSld>
  <p:clrMapOvr>
    <a:masterClrMapping/>
  </p:clrMapOvr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Sun yellow">
    <p:bg>
      <p:bgPr>
        <a:solidFill>
          <a:srgbClr val="FB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83460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Neon yellow">
    <p:bg>
      <p:bgPr>
        <a:solidFill>
          <a:srgbClr val="F0F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48553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Spring green">
    <p:bg>
      <p:bgPr>
        <a:solidFill>
          <a:srgbClr val="A8B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5B387B-3FD1-45EA-AC50-60AD9B8D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BEFA1C02-658E-4EF5-B8BD-C62D4500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9938C-4DE2-4450-B60D-069F30542F33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FEB706-A4AF-49A8-A8AD-557CD3B07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B31923-E9AE-428F-A39B-605D38B7C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B9D8C77-AC27-4704-9677-EF7CBC17E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92527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Leaf green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875D7785-5E6D-4E80-B06B-AE51D9F4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16605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CAD29F18-7F8F-834A-916E-5882B73C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61FFF66-D6ED-4B36-B804-7E012BBA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18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48485E20-F5C4-4B08-A033-1AF23AE22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48993"/>
            <a:ext cx="7221070" cy="2647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21" name="Presenter Text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785744"/>
            <a:ext cx="64338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Information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9009"/>
            <a:ext cx="6433868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854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0E4CF-D91C-4B91-A6AF-7DCEB16877B8}" type="datetime1">
              <a:rPr lang="en-GB" smtClean="0"/>
              <a:t>01/10/2024</a:t>
            </a:fld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23EF8DF-C331-5B47-83E0-A9DAB9AF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</p:spTree>
    <p:extLst>
      <p:ext uri="{BB962C8B-B14F-4D97-AF65-F5344CB8AC3E}">
        <p14:creationId xmlns:p14="http://schemas.microsoft.com/office/powerpoint/2010/main" val="48276457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529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ingle column title and content">
    <p:bg>
      <p:bgPr>
        <a:solidFill>
          <a:srgbClr val="27A0C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7A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86CEC68-96A8-9942-B57F-300C064EC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85AD947-1A1D-1741-9924-A4BD848EB5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D4EE418-73DB-459D-8179-2514DCC4B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27519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Single column title and content">
    <p:bg>
      <p:bgPr>
        <a:solidFill>
          <a:srgbClr val="00A3A6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ABAF583-29A6-2E47-8107-77BF62EA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84E6AC44-311B-3642-9476-91E530FC24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43014FD-25FC-400B-96E4-E959A2476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15307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Single column title and content">
    <p:bg>
      <p:bgPr>
        <a:solidFill>
          <a:srgbClr val="3C388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3C3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8013804-9CF1-4919-8F50-7EEB4859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04685"/>
      </p:ext>
    </p:extLst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Single column title and content">
    <p:bg>
      <p:bgPr>
        <a:solidFill>
          <a:srgbClr val="90208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368C9A3F-9D96-7744-B6CB-87D30682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13B7165C-0BA9-E541-A1E4-A25D1BA8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7AABDE1-B8B3-4234-9D22-44B1E03F5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90160"/>
      </p:ext>
    </p:extLst>
  </p:cSld>
  <p:clrMapOvr>
    <a:masterClrMapping/>
  </p:clrMapOvr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Single column title and content">
    <p:bg>
      <p:bgPr>
        <a:solidFill>
          <a:srgbClr val="DF0667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F0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C2C1B397-A9E1-B746-BD94-CB8BA481F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495690A-C631-5648-8771-CE0B1ACF2A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07E2896-D758-4DC4-9916-A47CD121E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18415"/>
      </p:ext>
    </p:extLst>
  </p:cSld>
  <p:clrMapOvr>
    <a:masterClrMapping/>
  </p:clrMapOvr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Single column title and content">
    <p:bg>
      <p:bgPr>
        <a:solidFill>
          <a:srgbClr val="D0021B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00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444E5ED-F1A1-814E-ACFD-634EF419B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67943E12-9848-8543-8144-6290A540B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A07DF09-60BD-4FDD-BD3B-F76C80372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87007"/>
      </p:ext>
    </p:extLst>
  </p:cSld>
  <p:clrMapOvr>
    <a:masterClrMapping/>
  </p:clrMapOvr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Single column title and content">
    <p:bg>
      <p:bgPr>
        <a:solidFill>
          <a:srgbClr val="FA6401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A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1039E6-3AF9-BE4A-A89B-1CD27539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FA352F9E-6205-3C41-8AFD-A15A3ED46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B3DB760-375D-412A-8A1F-B405B5C7A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4263"/>
      </p:ext>
    </p:extLst>
  </p:cSld>
  <p:clrMapOvr>
    <a:masterClrMapping/>
  </p:clrMapOvr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Single column title and content">
    <p:bg>
      <p:bgPr>
        <a:solidFill>
          <a:srgbClr val="FBC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B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73437"/>
      </p:ext>
    </p:extLst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Single column title and content">
    <p:bg>
      <p:bgPr>
        <a:solidFill>
          <a:srgbClr val="F0F76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0F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78947"/>
      </p:ext>
    </p:extLst>
  </p:cSld>
  <p:clrMapOvr>
    <a:masterClrMapping/>
  </p:clrMapOvr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Single column title and content">
    <p:bg>
      <p:bgPr>
        <a:solidFill>
          <a:srgbClr val="A8BD3A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A8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26111289-4FD3-437B-8361-6BB02403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530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mple 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DF6F2E-6103-7646-B158-3C2256C82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9F9C9E-62CC-2B44-BA02-01ADE0F2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30544EB6-513C-7842-B1EB-1E3E37F1B12C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6F0F87AC-425B-44BE-B1D9-A163C0E2E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8756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529">
          <p15:clr>
            <a:srgbClr val="FBAE40"/>
          </p15:clr>
        </p15:guide>
        <p15:guide id="3" pos="3940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Single column title and content">
    <p:bg>
      <p:bgPr>
        <a:solidFill>
          <a:srgbClr val="0F8243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F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D2D9665-1930-354D-807D-4411F3CF0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E3E75594-49FF-B84B-8C8B-F49C4E118C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87E00BB-C881-4224-884B-E53DCEF7F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48682"/>
      </p:ext>
    </p:extLst>
  </p:cSld>
  <p:clrMapOvr>
    <a:masterClrMapping/>
  </p:clrMapOvr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slide astral">
    <p:bg>
      <p:bgPr>
        <a:solidFill>
          <a:srgbClr val="3B7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952446"/>
      </p:ext>
    </p:extLst>
  </p:cSld>
  <p:clrMapOvr>
    <a:masterClrMapping/>
  </p:clrMapOvr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slide matiss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NHS England May 2024</a:t>
            </a:r>
          </a:p>
        </p:txBody>
      </p:sp>
    </p:spTree>
    <p:extLst>
      <p:ext uri="{BB962C8B-B14F-4D97-AF65-F5344CB8AC3E}">
        <p14:creationId xmlns:p14="http://schemas.microsoft.com/office/powerpoint/2010/main" val="790789514"/>
      </p:ext>
    </p:extLst>
  </p:cSld>
  <p:clrMapOvr>
    <a:masterClrMapping/>
  </p:clrMapOvr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CBAD-50A7-4A2A-8E54-BDDCF236E314}" type="datetime1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NHS England May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83443"/>
      </p:ext>
    </p:extLst>
  </p:cSld>
  <p:clrMapOvr>
    <a:masterClrMapping/>
  </p:clrMapOvr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CAD29F18-7F8F-834A-916E-5882B73C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61FFF66-D6ED-4B36-B804-7E012BBA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13650"/>
      </p:ext>
    </p:extLst>
  </p:cSld>
  <p:clrMapOvr>
    <a:masterClrMapping/>
  </p:clrMapOvr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ingle column title and content">
    <p:bg>
      <p:bgPr>
        <a:solidFill>
          <a:srgbClr val="A8BD3A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A8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26111289-4FD3-437B-8361-6BB02403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77511"/>
      </p:ext>
    </p:extLst>
  </p:cSld>
  <p:clrMapOvr>
    <a:masterClrMapping/>
  </p:clrMapOvr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48485E20-F5C4-4B08-A033-1AF23AE22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48993"/>
            <a:ext cx="7221070" cy="2647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21" name="Presenter Text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785744"/>
            <a:ext cx="64338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Information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9009"/>
            <a:ext cx="6433868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854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C531F1-065E-594C-8147-D209A7179285}" type="datetime4">
              <a:rPr lang="en-GB" smtClean="0"/>
              <a:pPr/>
              <a:t>01 October 2024</a:t>
            </a:fld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23EF8DF-C331-5B47-83E0-A9DAB9AF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26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5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_Ocean blu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E02D8C-D898-467C-8F0F-2745C0AF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904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CAD29F18-7F8F-834A-916E-5882B73C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61FFF66-D6ED-4B36-B804-7E012BBA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84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_Sky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CD3B91-037B-4B67-B3BC-D706B0A5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7410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_Aqua teal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E0BB8E37-82CC-49E5-8F3F-D8E94B0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4589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_Night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58F74D1-E147-4867-AFB1-54EAEE980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2314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ACE27A3F-1D07-4E3A-9F98-B1A9D1601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6862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pos="7174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8B48-25FA-4E94-B808-C87D065E5B34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4098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_Spring green">
    <p:bg>
      <p:bgPr>
        <a:solidFill>
          <a:srgbClr val="A8B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5B387B-3FD1-45EA-AC50-60AD9B8D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BEFA1C02-658E-4EF5-B8BD-C62D4500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9938C-4DE2-4450-B60D-069F30542F3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FEB706-A4AF-49A8-A8AD-557CD3B07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B31923-E9AE-428F-A39B-605D38B7C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B9D8C77-AC27-4704-9677-EF7CBC17E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1606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47E70A3-4C48-46D3-AED7-FAFF0A068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811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7A09A1D8-0AE4-B646-8D6E-9B761AD35D7E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66B13EBF-9BF3-407E-95DF-1E1504083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  <p:sp>
        <p:nvSpPr>
          <p:cNvPr id="40" name="Title">
            <a:extLst>
              <a:ext uri="{FF2B5EF4-FFF2-40B4-BE49-F238E27FC236}">
                <a16:creationId xmlns:a16="http://schemas.microsoft.com/office/drawing/2014/main" id="{828BD64B-77BE-4FF5-BBDC-EF7EC865C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87ADB154-14C7-45F6-86A7-1568603A2E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F27E631-7041-4832-8BDE-85CAE2816E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0395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 - minimal footer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C099F22-2809-E243-A4DE-90F187EBD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74CFFCA-1BD8-5E48-82C8-B24912230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CA9248A-F4DF-432F-8A97-41F8E3C9F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763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imag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>
            <a:extLst>
              <a:ext uri="{FF2B5EF4-FFF2-40B4-BE49-F238E27FC236}">
                <a16:creationId xmlns:a16="http://schemas.microsoft.com/office/drawing/2014/main" id="{3CBDAEED-76B5-4C05-B509-A6902CE4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7094"/>
            <a:ext cx="5119687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Image Slide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E5A3FCD-21AD-4891-BE59-BD2B246F25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231" y="632462"/>
            <a:ext cx="5667348" cy="555984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1:1)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4A35F9-7B4A-4543-B206-7DD45C6BE6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9632" y="629923"/>
            <a:ext cx="4869098" cy="27151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75AB9CB-A473-4FF7-8A93-A893D3FFB9E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9631" y="3348930"/>
            <a:ext cx="4869099" cy="28452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</p:spTree>
    <p:extLst>
      <p:ext uri="{BB962C8B-B14F-4D97-AF65-F5344CB8AC3E}">
        <p14:creationId xmlns:p14="http://schemas.microsoft.com/office/powerpoint/2010/main" val="251785014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quot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823432E-3586-604D-92FD-6766ABAEB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961"/>
            <a:ext cx="10515600" cy="877163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“Simple quote.”</a:t>
            </a:r>
          </a:p>
        </p:txBody>
      </p:sp>
      <p:sp>
        <p:nvSpPr>
          <p:cNvPr id="7" name="Author">
            <a:extLst>
              <a:ext uri="{FF2B5EF4-FFF2-40B4-BE49-F238E27FC236}">
                <a16:creationId xmlns:a16="http://schemas.microsoft.com/office/drawing/2014/main" id="{5098D52F-C970-2B40-8239-2E25388E3E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EC2ED2C-DFFD-4C3C-B7EF-6CDB6F61F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530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7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one image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76494BA-54FA-6240-A5E0-73528C13D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3331865" cy="814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one image right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5A53190F-4F68-9B4A-91AB-F520FB436C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681675"/>
            <a:ext cx="3331866" cy="2329227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936" y="639842"/>
            <a:ext cx="6822742" cy="5129133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</a:t>
            </a:r>
            <a:br>
              <a:rPr lang="en-US"/>
            </a:br>
            <a:r>
              <a:rPr lang="en-US"/>
              <a:t>(aspect ratio 4:3)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7230BA26-5933-4A86-8479-E00BE39B2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6351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7174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wo images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0591F7-C8D0-A945-B2CF-C2F5BEF47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5395915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two images right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341D0D4-8A9F-254A-A838-BE23CB339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422595"/>
            <a:ext cx="5395915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1931" y="629923"/>
            <a:ext cx="4876799" cy="27194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1931" y="3357983"/>
            <a:ext cx="4876800" cy="28497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506BA45-5B30-42C8-9EBC-485794889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38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l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60E4220-BD25-4B4C-B455-33118A521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Simple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AC3410B-E9D3-1344-BA0A-156C8EAB8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98D8C91-E3A5-0949-AD80-1579D1DC0571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96C9EEC-3B0E-4705-8DBF-1A7AD2D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61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dark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E66B1B25-E87D-DD48-B7D5-8781B0C8E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Simple slide dark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AC9D43D1-196F-6E4B-8A8C-576F7DDB8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8B15311A-8D87-4AEA-B2F4-786F7B873889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45116E01-62B2-4C06-8C26-7CE2CAF4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47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458-B976-4EFE-AADE-F8ABCB1E63BE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7615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2" name="Colour filter for image" descr="The Earth from space">
            <a:extLst>
              <a:ext uri="{FF2B5EF4-FFF2-40B4-BE49-F238E27FC236}">
                <a16:creationId xmlns:a16="http://schemas.microsoft.com/office/drawing/2014/main" id="{B014DE38-8C4D-6F43-8595-E82C3F754B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6932"/>
            <a:ext cx="10515600" cy="210519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Text over</a:t>
            </a:r>
            <a:br>
              <a:rPr lang="en-US"/>
            </a:br>
            <a:r>
              <a:rPr lang="en-US"/>
              <a:t>image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Copyright information for image if required">
            <a:extLst>
              <a:ext uri="{FF2B5EF4-FFF2-40B4-BE49-F238E27FC236}">
                <a16:creationId xmlns:a16="http://schemas.microsoft.com/office/drawing/2014/main" id="{D31CAD75-D2A9-D948-9127-164AB5193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264052"/>
            <a:ext cx="10533743" cy="7442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Replace the background image and include any copyright information if required e.g. </a:t>
            </a:r>
            <a:r>
              <a:rPr lang="en-US">
                <a:solidFill>
                  <a:schemeClr val="bg1"/>
                </a:solidFill>
              </a:rPr>
              <a:t>© </a:t>
            </a:r>
            <a:r>
              <a:rPr lang="en-GB">
                <a:solidFill>
                  <a:schemeClr val="bg1"/>
                </a:solidFill>
              </a:rPr>
              <a:t>Photo by NASA on </a:t>
            </a:r>
            <a:r>
              <a:rPr lang="en-GB" err="1">
                <a:solidFill>
                  <a:schemeClr val="bg1"/>
                </a:solidFill>
              </a:rPr>
              <a:t>Unsplash</a:t>
            </a:r>
            <a:endParaRPr lang="en-US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F0531AD-6E00-47B1-A29E-852366DC2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973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5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814F886F-B0B2-9547-B024-B36E85246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2E8EA810-59B5-4993-91AF-091AB084A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337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100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392D271-69EB-4FEA-A580-C98C051EF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330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Indigo blue">
    <p:bg>
      <p:bgPr>
        <a:solidFill>
          <a:srgbClr val="3C3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A4B514B-CC2C-4021-88E0-515BD5916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298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Plum purple">
    <p:bg>
      <p:bgPr>
        <a:solidFill>
          <a:srgbClr val="9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09441E-8CA1-4A7D-A5BB-4CFD7A54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405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Flamingo pink">
    <p:bg>
      <p:bgPr>
        <a:solidFill>
          <a:srgbClr val="DF0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23B2346-C28B-4F92-B950-6933AADE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87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Ruby red">
    <p:bg>
      <p:bgPr>
        <a:solidFill>
          <a:srgbClr val="D002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577D6933-6FD9-4F20-A934-78E60B86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9920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Jaffa orange">
    <p:bg>
      <p:bgPr>
        <a:solidFill>
          <a:srgbClr val="FA6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85EC371-6C64-457D-9F78-8AB2FCF93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0161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un yellow">
    <p:bg>
      <p:bgPr>
        <a:solidFill>
          <a:srgbClr val="FB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13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eon yellow">
    <p:bg>
      <p:bgPr>
        <a:solidFill>
          <a:srgbClr val="F0F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8355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11C1-C35B-4A72-B1AC-748AEAB944AF}" type="datetime1">
              <a:rPr lang="en-GB" smtClean="0"/>
              <a:t>01/10/2024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9018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Leaf green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875D7785-5E6D-4E80-B06B-AE51D9F4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793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ngle column title and content">
    <p:bg>
      <p:bgPr>
        <a:solidFill>
          <a:srgbClr val="27A0C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7A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86CEC68-96A8-9942-B57F-300C064EC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85AD947-1A1D-1741-9924-A4BD848EB5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D4EE418-73DB-459D-8179-2514DCC4B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444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ingle column title and content">
    <p:bg>
      <p:bgPr>
        <a:solidFill>
          <a:srgbClr val="00A3A6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ABAF583-29A6-2E47-8107-77BF62EA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84E6AC44-311B-3642-9476-91E530FC24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43014FD-25FC-400B-96E4-E959A2476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62435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ingle column title and content">
    <p:bg>
      <p:bgPr>
        <a:solidFill>
          <a:srgbClr val="3C388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3C3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8013804-9CF1-4919-8F50-7EEB4859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43053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ingle column title and content">
    <p:bg>
      <p:bgPr>
        <a:solidFill>
          <a:srgbClr val="90208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368C9A3F-9D96-7744-B6CB-87D30682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13B7165C-0BA9-E541-A1E4-A25D1BA8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7AABDE1-B8B3-4234-9D22-44B1E03F5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302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ingle column title and content">
    <p:bg>
      <p:bgPr>
        <a:solidFill>
          <a:srgbClr val="DF0667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F0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C2C1B397-A9E1-B746-BD94-CB8BA481F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495690A-C631-5648-8771-CE0B1ACF2A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07E2896-D758-4DC4-9916-A47CD121E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4458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ingle column title and content">
    <p:bg>
      <p:bgPr>
        <a:solidFill>
          <a:srgbClr val="D0021B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00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444E5ED-F1A1-814E-ACFD-634EF419B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67943E12-9848-8543-8144-6290A540B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A07DF09-60BD-4FDD-BD3B-F76C80372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305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ingle column title and content">
    <p:bg>
      <p:bgPr>
        <a:solidFill>
          <a:srgbClr val="FA6401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A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1039E6-3AF9-BE4A-A89B-1CD27539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FA352F9E-6205-3C41-8AFD-A15A3ED46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B3DB760-375D-412A-8A1F-B405B5C7A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624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ingle column title and content">
    <p:bg>
      <p:bgPr>
        <a:solidFill>
          <a:srgbClr val="FBC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B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060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ingle column title and content">
    <p:bg>
      <p:bgPr>
        <a:solidFill>
          <a:srgbClr val="F0F76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0F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871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474F-FBB6-47CE-81AF-EEDDEB586399}" type="datetime1">
              <a:rPr lang="en-GB" smtClean="0"/>
              <a:t>01/10/2024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041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ingle column title and content">
    <p:bg>
      <p:bgPr>
        <a:solidFill>
          <a:srgbClr val="A8BD3A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A8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26111289-4FD3-437B-8361-6BB02403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6416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ingle column title and content">
    <p:bg>
      <p:bgPr>
        <a:solidFill>
          <a:srgbClr val="0F8243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F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D2D9665-1930-354D-807D-4411F3CF0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E3E75594-49FF-B84B-8C8B-F49C4E118C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87E00BB-C881-4224-884B-E53DCEF7F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99645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NS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E0A9FDF-9B76-F147-89B2-16C44BBC7C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C756F59-E195-5649-BC25-22C062D42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306572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ED6813-747C-8D4B-8EC3-CEF15AE9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7297"/>
            <a:ext cx="12192000" cy="4838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96421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52792" cy="332023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4314986"/>
            <a:ext cx="11452792" cy="18927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821971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65768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254" y="2178754"/>
            <a:ext cx="5618968" cy="4049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252" y="2178754"/>
            <a:ext cx="5631494" cy="4049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4513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78" y="2178754"/>
            <a:ext cx="5612445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78" y="3002666"/>
            <a:ext cx="5612445" cy="3225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252" y="2178754"/>
            <a:ext cx="5634670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252" y="3002666"/>
            <a:ext cx="5634670" cy="3225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4487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1474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5077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E60-DCB3-45D3-ACE3-4854D9D3CC74}" type="datetime1">
              <a:rPr lang="en-GB" smtClean="0"/>
              <a:t>01/10/2024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48592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67768"/>
            <a:ext cx="6645558" cy="5189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50195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67770"/>
            <a:ext cx="6645558" cy="5189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95153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7D6-39CD-4502-88E0-C8676301E1A0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01521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8679-0FAE-4CCF-9D11-57EFB7B6A36D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22818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3920-27BF-48D5-9A8A-64E6666B9B94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52903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AB3-1D46-4E19-9C9D-B36D35DED7A9}" type="datetime1">
              <a:rPr lang="en-GB" smtClean="0"/>
              <a:t>01/10/2024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43329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1D49-D2E6-477C-BE4A-51D637439B04}" type="datetime1">
              <a:rPr lang="en-GB" smtClean="0"/>
              <a:t>01/10/2024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9415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AA20-916C-4332-BB4C-BB1B7E64DA01}" type="datetime1">
              <a:rPr lang="en-GB" smtClean="0"/>
              <a:t>01/10/2024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81162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7CEC-4FDB-49BB-BD63-8C64BBFFBCA7}" type="datetime1">
              <a:rPr lang="en-GB" smtClean="0"/>
              <a:t>01/10/2024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48415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9EF0-3DFA-4787-BC86-E6E84E112475}" type="datetime1">
              <a:rPr lang="en-GB" smtClean="0"/>
              <a:t>01/10/2024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955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DBE-3477-4C35-93EC-BCDF93903DC5}" type="datetime1">
              <a:rPr lang="en-GB" smtClean="0"/>
              <a:t>01/10/2024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01806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9330-E811-4038-850B-F3555C65A6C3}" type="datetime1">
              <a:rPr lang="en-GB" smtClean="0"/>
              <a:t>01/10/2024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35973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03C1-EA3E-4295-A78B-C0DC0CCDB88E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1275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59F6-BBAB-49D1-B2B6-564FE86B6D8A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134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48485E20-F5C4-4B08-A033-1AF23AE22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48993"/>
            <a:ext cx="7221070" cy="2647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21" name="Presenter Text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785744"/>
            <a:ext cx="64338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Information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9009"/>
            <a:ext cx="6433868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854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3BD8CF-1741-4540-8C14-112666519072}" type="datetime1">
              <a:rPr lang="en-GB" smtClean="0"/>
              <a:t>01/10/2024</a:t>
            </a:fld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23EF8DF-C331-5B47-83E0-A9DAB9AF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</p:spTree>
    <p:extLst>
      <p:ext uri="{BB962C8B-B14F-4D97-AF65-F5344CB8AC3E}">
        <p14:creationId xmlns:p14="http://schemas.microsoft.com/office/powerpoint/2010/main" val="31867304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529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mple 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DF6F2E-6103-7646-B158-3C2256C82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9F9C9E-62CC-2B44-BA02-01ADE0F2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30544EB6-513C-7842-B1EB-1E3E37F1B12C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6F0F87AC-425B-44BE-B1D9-A163C0E2E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645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529">
          <p15:clr>
            <a:srgbClr val="FBAE40"/>
          </p15:clr>
        </p15:guide>
        <p15:guide id="3" pos="3940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_Ocean blu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E02D8C-D898-467C-8F0F-2745C0AF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56777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CAD29F18-7F8F-834A-916E-5882B73C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61FFF66-D6ED-4B36-B804-7E012BBA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72552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_Sky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CD3B91-037B-4B67-B3BC-D706B0A5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39706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_Aqua teal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E0BB8E37-82CC-49E5-8F3F-D8E94B0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3397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_Night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58F74D1-E147-4867-AFB1-54EAEE980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526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D65D-1833-40E6-8182-EF004916FFC8}" type="datetime1">
              <a:rPr lang="en-GB" smtClean="0"/>
              <a:t>01/10/2024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30063"/>
      </p:ext>
    </p:extLst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ACE27A3F-1D07-4E3A-9F98-B1A9D1601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3977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pos="7174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_Spring green">
    <p:bg>
      <p:bgPr>
        <a:solidFill>
          <a:srgbClr val="A8B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5B387B-3FD1-45EA-AC50-60AD9B8D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BEFA1C02-658E-4EF5-B8BD-C62D4500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9938C-4DE2-4450-B60D-069F30542F3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FEB706-A4AF-49A8-A8AD-557CD3B07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B31923-E9AE-428F-A39B-605D38B7C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B9D8C77-AC27-4704-9677-EF7CBC17E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66780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ED6813-747C-8D4B-8EC3-CEF15AE9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7297"/>
            <a:ext cx="12192000" cy="4838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66374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52792" cy="332023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4314986"/>
            <a:ext cx="11452792" cy="18927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586588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14615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254" y="2178754"/>
            <a:ext cx="5618968" cy="4049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252" y="2178754"/>
            <a:ext cx="5631494" cy="4049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35662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78" y="2178754"/>
            <a:ext cx="5612445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78" y="3002666"/>
            <a:ext cx="5612445" cy="3225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252" y="2178754"/>
            <a:ext cx="5634670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252" y="3002666"/>
            <a:ext cx="5634670" cy="3225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21539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87001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4075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67768"/>
            <a:ext cx="6645558" cy="5189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3074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ACCE-975C-4D01-9957-7A0886F4DE02}" type="datetime1">
              <a:rPr lang="en-GB" smtClean="0"/>
              <a:t>01/10/2024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England May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0587"/>
      </p:ext>
    </p:extLst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67770"/>
            <a:ext cx="6645558" cy="5189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155689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48485E20-F5C4-4B08-A033-1AF23AE22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48993"/>
            <a:ext cx="7221070" cy="2647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21" name="Presenter Text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785744"/>
            <a:ext cx="64338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Information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9009"/>
            <a:ext cx="6433868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854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46FCE9-E528-4A48-AE42-162CCE6F3948}" type="datetime1">
              <a:rPr lang="en-GB" smtClean="0"/>
              <a:t>01/10/2024</a:t>
            </a:fld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23EF8DF-C331-5B47-83E0-A9DAB9AF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</p:spTree>
    <p:extLst>
      <p:ext uri="{BB962C8B-B14F-4D97-AF65-F5344CB8AC3E}">
        <p14:creationId xmlns:p14="http://schemas.microsoft.com/office/powerpoint/2010/main" val="16138471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529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NHS England May 2024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47E70A3-4C48-46D3-AED7-FAFF0A068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4912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NHS England May 2024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ACE27A3F-1D07-4E3A-9F98-B1A9D1601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67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pos="7174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ple 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DF6F2E-6103-7646-B158-3C2256C82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9F9C9E-62CC-2B44-BA02-01ADE0F2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30544EB6-513C-7842-B1EB-1E3E37F1B12C}"/>
              </a:ext>
            </a:extLst>
          </p:cNvPr>
          <p:cNvCxnSpPr>
            <a:cxnSpLocks/>
          </p:cNvCxnSpPr>
          <p:nvPr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6F0F87AC-425B-44BE-B1D9-A163C0E2E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8297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529">
          <p15:clr>
            <a:srgbClr val="FBAE40"/>
          </p15:clr>
        </p15:guide>
        <p15:guide id="3" pos="3940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ple 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7A09A1D8-0AE4-B646-8D6E-9B761AD35D7E}"/>
              </a:ext>
            </a:extLst>
          </p:cNvPr>
          <p:cNvCxnSpPr>
            <a:cxnSpLocks/>
          </p:cNvCxnSpPr>
          <p:nvPr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66B13EBF-9BF3-407E-95DF-1E1504083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  <p:sp>
        <p:nvSpPr>
          <p:cNvPr id="40" name="Title">
            <a:extLst>
              <a:ext uri="{FF2B5EF4-FFF2-40B4-BE49-F238E27FC236}">
                <a16:creationId xmlns:a16="http://schemas.microsoft.com/office/drawing/2014/main" id="{828BD64B-77BE-4FF5-BBDC-EF7EC865C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87ADB154-14C7-45F6-86A7-1568603A2E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F27E631-7041-4832-8BDE-85CAE2816E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659900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 page - minimal footer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C099F22-2809-E243-A4DE-90F187EBD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74CFFCA-1BD8-5E48-82C8-B24912230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CA9248A-F4DF-432F-8A97-41F8E3C9F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969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imag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>
            <a:extLst>
              <a:ext uri="{FF2B5EF4-FFF2-40B4-BE49-F238E27FC236}">
                <a16:creationId xmlns:a16="http://schemas.microsoft.com/office/drawing/2014/main" id="{3CBDAEED-76B5-4C05-B509-A6902CE4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7094"/>
            <a:ext cx="5119687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Image Slide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E5A3FCD-21AD-4891-BE59-BD2B246F25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231" y="632462"/>
            <a:ext cx="5667348" cy="555984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1:1)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4A35F9-7B4A-4543-B206-7DD45C6BE6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9632" y="629923"/>
            <a:ext cx="4869098" cy="27151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75AB9CB-A473-4FF7-8A93-A893D3FFB9E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9631" y="3348930"/>
            <a:ext cx="4869099" cy="28452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</p:spTree>
    <p:extLst>
      <p:ext uri="{BB962C8B-B14F-4D97-AF65-F5344CB8AC3E}">
        <p14:creationId xmlns:p14="http://schemas.microsoft.com/office/powerpoint/2010/main" val="362130494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ple quot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823432E-3586-604D-92FD-6766ABAEB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961"/>
            <a:ext cx="10515600" cy="877163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“Simple quote.”</a:t>
            </a:r>
          </a:p>
        </p:txBody>
      </p:sp>
      <p:sp>
        <p:nvSpPr>
          <p:cNvPr id="7" name="Author">
            <a:extLst>
              <a:ext uri="{FF2B5EF4-FFF2-40B4-BE49-F238E27FC236}">
                <a16:creationId xmlns:a16="http://schemas.microsoft.com/office/drawing/2014/main" id="{5098D52F-C970-2B40-8239-2E25388E3E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EC2ED2C-DFFD-4C3C-B7EF-6CDB6F61F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7007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left, one image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76494BA-54FA-6240-A5E0-73528C13D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3331865" cy="814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one image right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5A53190F-4F68-9B4A-91AB-F520FB436C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681675"/>
            <a:ext cx="3331866" cy="2329227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936" y="639842"/>
            <a:ext cx="6822742" cy="5129133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</a:t>
            </a:r>
            <a:br>
              <a:rPr lang="en-US"/>
            </a:br>
            <a:r>
              <a:rPr lang="en-US"/>
              <a:t>(aspect ratio 4:3)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7230BA26-5933-4A86-8479-E00BE39B2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774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pos="7174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42" Type="http://schemas.openxmlformats.org/officeDocument/2006/relationships/slideLayout" Target="../slideLayouts/slideLayout132.xml"/><Relationship Id="rId47" Type="http://schemas.openxmlformats.org/officeDocument/2006/relationships/theme" Target="../theme/theme5.xml"/><Relationship Id="rId50" Type="http://schemas.openxmlformats.org/officeDocument/2006/relationships/image" Target="../media/image3.png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98.xml"/><Relationship Id="rId51" Type="http://schemas.openxmlformats.org/officeDocument/2006/relationships/image" Target="../media/image4.svg"/><Relationship Id="rId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4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3206-BFA9-4FAA-AE3E-E63DA24BBE32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0927C5B2-C521-E687-AE0C-592DE2262532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 descr="Office for National Statistics logo">
            <a:extLst>
              <a:ext uri="{FF2B5EF4-FFF2-40B4-BE49-F238E27FC236}">
                <a16:creationId xmlns:a16="http://schemas.microsoft.com/office/drawing/2014/main" id="{788C5F7D-5370-C96C-D821-5A6E22D86C61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D33DDC6-8B04-8AD0-4B02-B0C582EFC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/>
        </p:blipFill>
        <p:spPr>
          <a:xfrm>
            <a:off x="7619467" y="1568835"/>
            <a:ext cx="3769258" cy="42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4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672" r:id="rId21"/>
    <p:sldLayoutId id="2147483739" r:id="rId22"/>
    <p:sldLayoutId id="2147483708" r:id="rId23"/>
    <p:sldLayoutId id="2147483740" r:id="rId24"/>
    <p:sldLayoutId id="2147483724" r:id="rId25"/>
    <p:sldLayoutId id="2147483704" r:id="rId26"/>
    <p:sldLayoutId id="2147483705" r:id="rId27"/>
    <p:sldLayoutId id="2147483729" r:id="rId28"/>
    <p:sldLayoutId id="2147483730" r:id="rId29"/>
    <p:sldLayoutId id="2147483671" r:id="rId30"/>
    <p:sldLayoutId id="2147483728" r:id="rId31"/>
    <p:sldLayoutId id="2147483684" r:id="rId32"/>
    <p:sldLayoutId id="2147483682" r:id="rId33"/>
    <p:sldLayoutId id="2147483683" r:id="rId34"/>
    <p:sldLayoutId id="2147483681" r:id="rId35"/>
    <p:sldLayoutId id="2147483680" r:id="rId36"/>
    <p:sldLayoutId id="2147483679" r:id="rId37"/>
    <p:sldLayoutId id="2147483709" r:id="rId38"/>
    <p:sldLayoutId id="2147483737" r:id="rId39"/>
    <p:sldLayoutId id="2147483678" r:id="rId40"/>
    <p:sldLayoutId id="2147483715" r:id="rId41"/>
    <p:sldLayoutId id="2147483717" r:id="rId42"/>
    <p:sldLayoutId id="2147483723" r:id="rId43"/>
    <p:sldLayoutId id="2147483722" r:id="rId44"/>
    <p:sldLayoutId id="2147483721" r:id="rId45"/>
    <p:sldLayoutId id="2147483720" r:id="rId46"/>
    <p:sldLayoutId id="2147483719" r:id="rId47"/>
    <p:sldLayoutId id="2147483733" r:id="rId48"/>
    <p:sldLayoutId id="2147483736" r:id="rId49"/>
    <p:sldLayoutId id="2147483734" r:id="rId50"/>
    <p:sldLayoutId id="2147483718" r:id="rId51"/>
    <p:sldLayoutId id="2147483742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orient="horz" pos="3634" userDrawn="1">
          <p15:clr>
            <a:srgbClr val="F26B43"/>
          </p15:clr>
        </p15:guide>
        <p15:guide id="3" pos="7174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5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0E7F1A-7635-AB4E-B5BF-063DD21C19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254" y="388307"/>
            <a:ext cx="3599146" cy="332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8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169F-8D9A-4F52-80B8-FD3E5CAB85DA}" type="datetime1">
              <a:rPr lang="en-GB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54BC57F0-8948-9415-4CB9-DAA1EBDF18C3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 descr="Office for National Statistics logo">
            <a:extLst>
              <a:ext uri="{FF2B5EF4-FFF2-40B4-BE49-F238E27FC236}">
                <a16:creationId xmlns:a16="http://schemas.microsoft.com/office/drawing/2014/main" id="{F51136D5-31E7-7208-72DA-E83B223F82E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CFE0716-119A-3054-7009-FCED4E8C0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7619467" y="1568835"/>
            <a:ext cx="3769258" cy="42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7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orient="horz" pos="3634">
          <p15:clr>
            <a:srgbClr val="F26B43"/>
          </p15:clr>
        </p15:guide>
        <p15:guide id="3" pos="7174">
          <p15:clr>
            <a:srgbClr val="F26B43"/>
          </p15:clr>
        </p15:guide>
        <p15:guide id="4" orient="horz" pos="39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5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0E7F1A-7635-AB4E-B5BF-063DD21C19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254" y="388307"/>
            <a:ext cx="3599146" cy="332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r>
              <a:rPr lang="en-US"/>
              <a:t>NHS England May 2024</a:t>
            </a:r>
          </a:p>
        </p:txBody>
      </p:sp>
      <p:sp>
        <p:nvSpPr>
          <p:cNvPr id="5" name="Title Placeholder">
            <a:extLst>
              <a:ext uri="{FF2B5EF4-FFF2-40B4-BE49-F238E27FC236}">
                <a16:creationId xmlns:a16="http://schemas.microsoft.com/office/drawing/2014/main" id="{6DBF0174-0E48-4922-B59E-9E207247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982"/>
            <a:ext cx="7379711" cy="21490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Write your title here 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404"/>
            <a:ext cx="7379711" cy="2391425"/>
          </a:xfrm>
          <a:prstGeom prst="rect">
            <a:avLst/>
          </a:prstGeom>
        </p:spPr>
        <p:txBody>
          <a:bodyPr vert="horz" wrap="square" lIns="0" tIns="46800" rIns="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53131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fld id="{7446FCE9-E528-4A48-AE42-162CCE6F3948}" type="datetime1">
              <a:rPr lang="en-GB" smtClean="0"/>
              <a:t>01/10/2024</a:t>
            </a:fld>
            <a:endParaRPr lang="en-US"/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 descr="Office for National Statistics logo">
            <a:extLst>
              <a:ext uri="{FF2B5EF4-FFF2-40B4-BE49-F238E27FC236}">
                <a16:creationId xmlns:a16="http://schemas.microsoft.com/office/drawing/2014/main" id="{825F068C-C955-AD4A-A83F-5D4A84BF033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081CDA-ECB1-443B-BCFA-5ED3827DD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/>
        </p:blipFill>
        <p:spPr>
          <a:xfrm>
            <a:off x="7619467" y="1568835"/>
            <a:ext cx="3769258" cy="42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7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  <p:sldLayoutId id="2147484479" r:id="rId12"/>
    <p:sldLayoutId id="2147484480" r:id="rId13"/>
    <p:sldLayoutId id="2147484481" r:id="rId14"/>
    <p:sldLayoutId id="2147484482" r:id="rId15"/>
    <p:sldLayoutId id="2147484483" r:id="rId16"/>
    <p:sldLayoutId id="2147484484" r:id="rId17"/>
    <p:sldLayoutId id="2147484485" r:id="rId18"/>
    <p:sldLayoutId id="2147484486" r:id="rId19"/>
    <p:sldLayoutId id="2147484487" r:id="rId20"/>
    <p:sldLayoutId id="2147484488" r:id="rId21"/>
    <p:sldLayoutId id="2147484489" r:id="rId22"/>
    <p:sldLayoutId id="2147484490" r:id="rId23"/>
    <p:sldLayoutId id="2147484491" r:id="rId24"/>
    <p:sldLayoutId id="2147484492" r:id="rId25"/>
    <p:sldLayoutId id="2147484493" r:id="rId26"/>
    <p:sldLayoutId id="2147484494" r:id="rId27"/>
    <p:sldLayoutId id="2147484495" r:id="rId28"/>
    <p:sldLayoutId id="2147484496" r:id="rId29"/>
    <p:sldLayoutId id="2147484497" r:id="rId30"/>
    <p:sldLayoutId id="2147484498" r:id="rId31"/>
    <p:sldLayoutId id="2147484499" r:id="rId32"/>
    <p:sldLayoutId id="2147484500" r:id="rId33"/>
    <p:sldLayoutId id="2147484501" r:id="rId34"/>
    <p:sldLayoutId id="2147484502" r:id="rId35"/>
    <p:sldLayoutId id="2147484503" r:id="rId36"/>
    <p:sldLayoutId id="2147484504" r:id="rId37"/>
    <p:sldLayoutId id="2147484505" r:id="rId38"/>
    <p:sldLayoutId id="2147484506" r:id="rId39"/>
    <p:sldLayoutId id="2147484507" r:id="rId40"/>
    <p:sldLayoutId id="2147484508" r:id="rId41"/>
    <p:sldLayoutId id="2147484509" r:id="rId42"/>
    <p:sldLayoutId id="2147484510" r:id="rId43"/>
    <p:sldLayoutId id="2147484312" r:id="rId44"/>
    <p:sldLayoutId id="2147484313" r:id="rId45"/>
    <p:sldLayoutId id="2147484378" r:id="rId46"/>
  </p:sldLayoutIdLs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spcAft>
          <a:spcPts val="1000"/>
        </a:spcAft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3200" kern="1200">
          <a:solidFill>
            <a:srgbClr val="003C57"/>
          </a:solidFill>
          <a:latin typeface="+mn-lt"/>
          <a:ea typeface="+mn-ea"/>
          <a:cs typeface="+mn-cs"/>
        </a:defRPr>
      </a:lvl1pPr>
      <a:lvl2pPr marL="46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rgbClr val="003C57"/>
          </a:solidFill>
          <a:latin typeface="+mn-lt"/>
          <a:ea typeface="+mn-ea"/>
          <a:cs typeface="+mn-cs"/>
        </a:defRPr>
      </a:lvl2pPr>
      <a:lvl3pPr marL="64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rgbClr val="003C57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rgbClr val="003C57"/>
          </a:solidFill>
          <a:latin typeface="+mn-lt"/>
          <a:ea typeface="+mn-ea"/>
          <a:cs typeface="+mn-cs"/>
        </a:defRPr>
      </a:lvl4pPr>
      <a:lvl5pPr marL="100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rgbClr val="003C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orient="horz" pos="3634">
          <p15:clr>
            <a:srgbClr val="F26B43"/>
          </p15:clr>
        </p15:guide>
        <p15:guide id="3" pos="7174">
          <p15:clr>
            <a:srgbClr val="F26B43"/>
          </p15:clr>
        </p15:guide>
        <p15:guide id="4" orient="horz" pos="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F2B7606F-25F1-44A9-85D1-9970728A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48993"/>
            <a:ext cx="8127362" cy="2579723"/>
          </a:xfrm>
        </p:spPr>
        <p:txBody>
          <a:bodyPr>
            <a:normAutofit/>
          </a:bodyPr>
          <a:lstStyle/>
          <a:p>
            <a:r>
              <a:rPr lang="en-GB">
                <a:cs typeface="Arial"/>
              </a:rPr>
              <a:t>Lessons from the Transformation of the Labour Force Survey</a:t>
            </a:r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2B42C91A-136F-0846-B8A8-6577BC19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31F1-065E-594C-8147-D209A7179285}" type="datetime4">
              <a:rPr lang="en-GB" smtClean="0"/>
              <a:pPr/>
              <a:t>01 October 2024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C59A3-17F3-0484-9C9F-036E54A2DA57}"/>
              </a:ext>
            </a:extLst>
          </p:cNvPr>
          <p:cNvSpPr txBox="1"/>
          <p:nvPr/>
        </p:nvSpPr>
        <p:spPr>
          <a:xfrm>
            <a:off x="834079" y="3412046"/>
            <a:ext cx="5261919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Orlaith Fraser</a:t>
            </a:r>
          </a:p>
          <a:p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Head of Statistical Transformation, </a:t>
            </a:r>
          </a:p>
          <a:p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Social Surveys,</a:t>
            </a:r>
            <a:endParaRPr lang="en-US"/>
          </a:p>
          <a:p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Office for National Statistics</a:t>
            </a:r>
          </a:p>
          <a:p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orlaith.fraser@ons.gov.uk</a:t>
            </a:r>
          </a:p>
        </p:txBody>
      </p:sp>
    </p:spTree>
    <p:extLst>
      <p:ext uri="{BB962C8B-B14F-4D97-AF65-F5344CB8AC3E}">
        <p14:creationId xmlns:p14="http://schemas.microsoft.com/office/powerpoint/2010/main" val="188267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193617" y="1928040"/>
            <a:ext cx="1440000" cy="14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Open Sans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811871" y="1917759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Open San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25186" y="1928040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Open Sans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57695" y="1928040"/>
            <a:ext cx="1440000" cy="14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Open San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076367" y="1917759"/>
            <a:ext cx="1440000" cy="14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Open Sans"/>
            </a:endParaRPr>
          </a:p>
        </p:txBody>
      </p:sp>
      <p:cxnSp>
        <p:nvCxnSpPr>
          <p:cNvPr id="75" name="Straight Connector 74"/>
          <p:cNvCxnSpPr>
            <a:cxnSpLocks/>
            <a:endCxn id="19" idx="2"/>
          </p:cNvCxnSpPr>
          <p:nvPr/>
        </p:nvCxnSpPr>
        <p:spPr>
          <a:xfrm flipV="1">
            <a:off x="1791837" y="2637759"/>
            <a:ext cx="1020034" cy="1112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  <a:stCxn id="19" idx="6"/>
          </p:cNvCxnSpPr>
          <p:nvPr/>
        </p:nvCxnSpPr>
        <p:spPr>
          <a:xfrm>
            <a:off x="4251871" y="2637759"/>
            <a:ext cx="934939" cy="9116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615943" y="2637759"/>
            <a:ext cx="1008000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063459" y="2629018"/>
            <a:ext cx="1004400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838200" y="642126"/>
            <a:ext cx="10515600" cy="643253"/>
          </a:xfrm>
        </p:spPr>
        <p:txBody>
          <a:bodyPr/>
          <a:lstStyle/>
          <a:p>
            <a:r>
              <a:rPr lang="en-US" sz="4400">
                <a:latin typeface="Open Sans"/>
              </a:rPr>
              <a:t>TLFS Wave 1 Timeline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5C0E85A-3FF5-4D0D-AAC4-1BFD0BB10E9E}"/>
              </a:ext>
            </a:extLst>
          </p:cNvPr>
          <p:cNvSpPr/>
          <p:nvPr/>
        </p:nvSpPr>
        <p:spPr>
          <a:xfrm>
            <a:off x="472689" y="3496808"/>
            <a:ext cx="2261982" cy="721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133" b="1" u="sng">
                <a:latin typeface="Open Sans"/>
              </a:rPr>
              <a:t>Week 0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>
                <a:latin typeface="Open Sans"/>
              </a:rPr>
              <a:t>Pre-notification letter (1)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BCA147-0E02-4720-A67C-3C940568F058}"/>
              </a:ext>
            </a:extLst>
          </p:cNvPr>
          <p:cNvSpPr/>
          <p:nvPr/>
        </p:nvSpPr>
        <p:spPr>
          <a:xfrm>
            <a:off x="2989770" y="3487936"/>
            <a:ext cx="2092747" cy="19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133" b="1" u="sng" dirty="0">
                <a:latin typeface="Open Sans"/>
              </a:rPr>
              <a:t>Week 1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 dirty="0">
                <a:latin typeface="Open Sans"/>
              </a:rPr>
              <a:t>Invitation letter (2)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 dirty="0">
                <a:latin typeface="Open Sans"/>
              </a:rPr>
              <a:t>Online data collection starts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 dirty="0">
                <a:latin typeface="Open Sans"/>
              </a:rPr>
              <a:t>Respondents can request a telephone interview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04D2C5-DA41-47CE-B066-7B22FE0B665D}"/>
              </a:ext>
            </a:extLst>
          </p:cNvPr>
          <p:cNvSpPr/>
          <p:nvPr/>
        </p:nvSpPr>
        <p:spPr>
          <a:xfrm>
            <a:off x="5337616" y="3496808"/>
            <a:ext cx="2092747" cy="156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133" b="1" u="sng">
                <a:latin typeface="Open Sans"/>
              </a:rPr>
              <a:t>Week 2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>
                <a:latin typeface="Open Sans"/>
              </a:rPr>
              <a:t>Reminder letter (3)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>
                <a:latin typeface="Open Sans"/>
              </a:rPr>
              <a:t>Online data collection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>
                <a:latin typeface="Open Sans"/>
              </a:rPr>
              <a:t>Telephone interview by request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B155D99-24B7-4AAF-AC2C-E1A8F57A06C4}"/>
              </a:ext>
            </a:extLst>
          </p:cNvPr>
          <p:cNvSpPr/>
          <p:nvPr/>
        </p:nvSpPr>
        <p:spPr>
          <a:xfrm>
            <a:off x="7750318" y="3496808"/>
            <a:ext cx="2092747" cy="327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133" b="1" u="sng" dirty="0">
                <a:latin typeface="Open Sans"/>
              </a:rPr>
              <a:t>Week 3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 dirty="0">
                <a:latin typeface="Open Sans"/>
              </a:rPr>
              <a:t>‘Soft’ online completion deadline (Tuesday)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 dirty="0">
                <a:latin typeface="Open Sans"/>
              </a:rPr>
              <a:t>Knock-to-nudge visits start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 dirty="0">
                <a:latin typeface="Open Sans"/>
              </a:rPr>
              <a:t>Respondents can still complete online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endParaRPr lang="en-US" sz="1467" dirty="0">
              <a:latin typeface="Open Sans"/>
            </a:endParaRP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 dirty="0">
                <a:latin typeface="Open Sans"/>
              </a:rPr>
              <a:t>2</a:t>
            </a:r>
            <a:r>
              <a:rPr lang="en-US" sz="1467" baseline="30000" dirty="0">
                <a:latin typeface="Open Sans"/>
              </a:rPr>
              <a:t>nd</a:t>
            </a:r>
            <a:r>
              <a:rPr lang="en-US" sz="1467" dirty="0">
                <a:latin typeface="Open Sans"/>
              </a:rPr>
              <a:t> reminder may be sent if response is low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B1C81CE-9BB0-49E5-8CA7-B4C82939193F}"/>
              </a:ext>
            </a:extLst>
          </p:cNvPr>
          <p:cNvSpPr/>
          <p:nvPr/>
        </p:nvSpPr>
        <p:spPr>
          <a:xfrm>
            <a:off x="10067859" y="3470579"/>
            <a:ext cx="2092747" cy="295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133" b="1" u="sng" dirty="0">
                <a:latin typeface="Open Sans"/>
              </a:rPr>
              <a:t>Week 4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 dirty="0">
                <a:latin typeface="Open Sans"/>
              </a:rPr>
              <a:t>‘Hard’ completion deadline (Sunday)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endParaRPr lang="en-US" sz="1467" dirty="0">
              <a:latin typeface="Open Sans"/>
            </a:endParaRP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 dirty="0">
                <a:latin typeface="Open Sans"/>
              </a:rPr>
              <a:t>Knock-to-nudge visits continue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endParaRPr lang="en-US" sz="1467" dirty="0">
              <a:latin typeface="Open Sans"/>
            </a:endParaRP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67" dirty="0">
                <a:latin typeface="Open Sans"/>
              </a:rPr>
              <a:t>Respondents can still complete online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endParaRPr lang="en-US" sz="1467" dirty="0">
              <a:latin typeface="Open Sans"/>
            </a:endParaRPr>
          </a:p>
        </p:txBody>
      </p:sp>
      <p:sp>
        <p:nvSpPr>
          <p:cNvPr id="73" name="Freeform 133">
            <a:extLst>
              <a:ext uri="{FF2B5EF4-FFF2-40B4-BE49-F238E27FC236}">
                <a16:creationId xmlns:a16="http://schemas.microsoft.com/office/drawing/2014/main" id="{3443EEC3-AFE5-4B51-8169-B997347F11D4}"/>
              </a:ext>
            </a:extLst>
          </p:cNvPr>
          <p:cNvSpPr>
            <a:spLocks noEditPoints="1"/>
          </p:cNvSpPr>
          <p:nvPr/>
        </p:nvSpPr>
        <p:spPr bwMode="auto">
          <a:xfrm>
            <a:off x="640246" y="2202725"/>
            <a:ext cx="884700" cy="852586"/>
          </a:xfrm>
          <a:custGeom>
            <a:avLst/>
            <a:gdLst>
              <a:gd name="T0" fmla="*/ 534 w 534"/>
              <a:gd name="T1" fmla="*/ 211 h 536"/>
              <a:gd name="T2" fmla="*/ 533 w 534"/>
              <a:gd name="T3" fmla="*/ 209 h 536"/>
              <a:gd name="T4" fmla="*/ 532 w 534"/>
              <a:gd name="T5" fmla="*/ 208 h 536"/>
              <a:gd name="T6" fmla="*/ 532 w 534"/>
              <a:gd name="T7" fmla="*/ 207 h 536"/>
              <a:gd name="T8" fmla="*/ 531 w 534"/>
              <a:gd name="T9" fmla="*/ 207 h 536"/>
              <a:gd name="T10" fmla="*/ 465 w 534"/>
              <a:gd name="T11" fmla="*/ 93 h 536"/>
              <a:gd name="T12" fmla="*/ 391 w 534"/>
              <a:gd name="T13" fmla="*/ 86 h 536"/>
              <a:gd name="T14" fmla="*/ 219 w 534"/>
              <a:gd name="T15" fmla="*/ 23 h 536"/>
              <a:gd name="T16" fmla="*/ 76 w 534"/>
              <a:gd name="T17" fmla="*/ 86 h 536"/>
              <a:gd name="T18" fmla="*/ 69 w 534"/>
              <a:gd name="T19" fmla="*/ 150 h 536"/>
              <a:gd name="T20" fmla="*/ 2 w 534"/>
              <a:gd name="T21" fmla="*/ 207 h 536"/>
              <a:gd name="T22" fmla="*/ 1 w 534"/>
              <a:gd name="T23" fmla="*/ 208 h 536"/>
              <a:gd name="T24" fmla="*/ 1 w 534"/>
              <a:gd name="T25" fmla="*/ 209 h 536"/>
              <a:gd name="T26" fmla="*/ 0 w 534"/>
              <a:gd name="T27" fmla="*/ 210 h 536"/>
              <a:gd name="T28" fmla="*/ 0 w 534"/>
              <a:gd name="T29" fmla="*/ 212 h 536"/>
              <a:gd name="T30" fmla="*/ 0 w 534"/>
              <a:gd name="T31" fmla="*/ 529 h 536"/>
              <a:gd name="T32" fmla="*/ 527 w 534"/>
              <a:gd name="T33" fmla="*/ 536 h 536"/>
              <a:gd name="T34" fmla="*/ 534 w 534"/>
              <a:gd name="T35" fmla="*/ 212 h 536"/>
              <a:gd name="T36" fmla="*/ 520 w 534"/>
              <a:gd name="T37" fmla="*/ 227 h 536"/>
              <a:gd name="T38" fmla="*/ 373 w 534"/>
              <a:gd name="T39" fmla="*/ 352 h 536"/>
              <a:gd name="T40" fmla="*/ 516 w 534"/>
              <a:gd name="T41" fmla="*/ 212 h 536"/>
              <a:gd name="T42" fmla="*/ 465 w 534"/>
              <a:gd name="T43" fmla="*/ 168 h 536"/>
              <a:gd name="T44" fmla="*/ 228 w 534"/>
              <a:gd name="T45" fmla="*/ 33 h 536"/>
              <a:gd name="T46" fmla="*/ 369 w 534"/>
              <a:gd name="T47" fmla="*/ 86 h 536"/>
              <a:gd name="T48" fmla="*/ 228 w 534"/>
              <a:gd name="T49" fmla="*/ 33 h 536"/>
              <a:gd name="T50" fmla="*/ 451 w 534"/>
              <a:gd name="T51" fmla="*/ 267 h 536"/>
              <a:gd name="T52" fmla="*/ 316 w 534"/>
              <a:gd name="T53" fmla="*/ 303 h 536"/>
              <a:gd name="T54" fmla="*/ 171 w 534"/>
              <a:gd name="T55" fmla="*/ 344 h 536"/>
              <a:gd name="T56" fmla="*/ 83 w 534"/>
              <a:gd name="T57" fmla="*/ 100 h 536"/>
              <a:gd name="T58" fmla="*/ 14 w 534"/>
              <a:gd name="T59" fmla="*/ 227 h 536"/>
              <a:gd name="T60" fmla="*/ 14 w 534"/>
              <a:gd name="T61" fmla="*/ 477 h 536"/>
              <a:gd name="T62" fmla="*/ 69 w 534"/>
              <a:gd name="T63" fmla="*/ 256 h 536"/>
              <a:gd name="T64" fmla="*/ 69 w 534"/>
              <a:gd name="T65" fmla="*/ 169 h 536"/>
              <a:gd name="T66" fmla="*/ 14 w 534"/>
              <a:gd name="T67" fmla="*/ 522 h 536"/>
              <a:gd name="T68" fmla="*/ 228 w 534"/>
              <a:gd name="T69" fmla="*/ 314 h 536"/>
              <a:gd name="T70" fmla="*/ 520 w 534"/>
              <a:gd name="T71" fmla="*/ 496 h 536"/>
              <a:gd name="T72" fmla="*/ 14 w 534"/>
              <a:gd name="T73" fmla="*/ 52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4" h="536">
                <a:moveTo>
                  <a:pt x="534" y="212"/>
                </a:moveTo>
                <a:cubicBezTo>
                  <a:pt x="534" y="211"/>
                  <a:pt x="534" y="211"/>
                  <a:pt x="534" y="211"/>
                </a:cubicBezTo>
                <a:cubicBezTo>
                  <a:pt x="533" y="211"/>
                  <a:pt x="533" y="210"/>
                  <a:pt x="533" y="210"/>
                </a:cubicBezTo>
                <a:cubicBezTo>
                  <a:pt x="533" y="210"/>
                  <a:pt x="533" y="210"/>
                  <a:pt x="533" y="209"/>
                </a:cubicBezTo>
                <a:cubicBezTo>
                  <a:pt x="533" y="209"/>
                  <a:pt x="533" y="209"/>
                  <a:pt x="533" y="209"/>
                </a:cubicBezTo>
                <a:cubicBezTo>
                  <a:pt x="533" y="209"/>
                  <a:pt x="533" y="208"/>
                  <a:pt x="532" y="208"/>
                </a:cubicBezTo>
                <a:cubicBezTo>
                  <a:pt x="532" y="208"/>
                  <a:pt x="532" y="208"/>
                  <a:pt x="532" y="208"/>
                </a:cubicBezTo>
                <a:cubicBezTo>
                  <a:pt x="532" y="208"/>
                  <a:pt x="532" y="207"/>
                  <a:pt x="532" y="207"/>
                </a:cubicBezTo>
                <a:cubicBezTo>
                  <a:pt x="532" y="207"/>
                  <a:pt x="532" y="207"/>
                  <a:pt x="532" y="207"/>
                </a:cubicBezTo>
                <a:cubicBezTo>
                  <a:pt x="531" y="207"/>
                  <a:pt x="531" y="207"/>
                  <a:pt x="531" y="207"/>
                </a:cubicBezTo>
                <a:cubicBezTo>
                  <a:pt x="465" y="150"/>
                  <a:pt x="465" y="150"/>
                  <a:pt x="465" y="150"/>
                </a:cubicBezTo>
                <a:cubicBezTo>
                  <a:pt x="465" y="93"/>
                  <a:pt x="465" y="93"/>
                  <a:pt x="465" y="93"/>
                </a:cubicBezTo>
                <a:cubicBezTo>
                  <a:pt x="465" y="89"/>
                  <a:pt x="461" y="86"/>
                  <a:pt x="458" y="86"/>
                </a:cubicBezTo>
                <a:cubicBezTo>
                  <a:pt x="391" y="86"/>
                  <a:pt x="391" y="86"/>
                  <a:pt x="391" y="86"/>
                </a:cubicBezTo>
                <a:cubicBezTo>
                  <a:pt x="316" y="23"/>
                  <a:pt x="316" y="23"/>
                  <a:pt x="316" y="23"/>
                </a:cubicBezTo>
                <a:cubicBezTo>
                  <a:pt x="289" y="0"/>
                  <a:pt x="246" y="0"/>
                  <a:pt x="219" y="23"/>
                </a:cubicBezTo>
                <a:cubicBezTo>
                  <a:pt x="144" y="86"/>
                  <a:pt x="144" y="86"/>
                  <a:pt x="144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2" y="86"/>
                  <a:pt x="69" y="89"/>
                  <a:pt x="69" y="93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2" y="207"/>
                  <a:pt x="2" y="207"/>
                  <a:pt x="2" y="207"/>
                </a:cubicBezTo>
                <a:cubicBezTo>
                  <a:pt x="2" y="207"/>
                  <a:pt x="2" y="207"/>
                  <a:pt x="2" y="207"/>
                </a:cubicBezTo>
                <a:cubicBezTo>
                  <a:pt x="2" y="207"/>
                  <a:pt x="2" y="207"/>
                  <a:pt x="1" y="207"/>
                </a:cubicBezTo>
                <a:cubicBezTo>
                  <a:pt x="1" y="207"/>
                  <a:pt x="1" y="208"/>
                  <a:pt x="1" y="208"/>
                </a:cubicBezTo>
                <a:cubicBezTo>
                  <a:pt x="1" y="208"/>
                  <a:pt x="1" y="208"/>
                  <a:pt x="1" y="208"/>
                </a:cubicBezTo>
                <a:cubicBezTo>
                  <a:pt x="1" y="208"/>
                  <a:pt x="1" y="209"/>
                  <a:pt x="1" y="209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0"/>
                  <a:pt x="0" y="211"/>
                  <a:pt x="0" y="211"/>
                </a:cubicBezTo>
                <a:cubicBezTo>
                  <a:pt x="0" y="211"/>
                  <a:pt x="0" y="211"/>
                  <a:pt x="0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529"/>
                  <a:pt x="0" y="529"/>
                  <a:pt x="0" y="529"/>
                </a:cubicBezTo>
                <a:cubicBezTo>
                  <a:pt x="0" y="533"/>
                  <a:pt x="3" y="536"/>
                  <a:pt x="7" y="536"/>
                </a:cubicBezTo>
                <a:cubicBezTo>
                  <a:pt x="527" y="536"/>
                  <a:pt x="527" y="536"/>
                  <a:pt x="527" y="536"/>
                </a:cubicBezTo>
                <a:cubicBezTo>
                  <a:pt x="530" y="536"/>
                  <a:pt x="534" y="533"/>
                  <a:pt x="534" y="529"/>
                </a:cubicBezTo>
                <a:cubicBezTo>
                  <a:pt x="534" y="212"/>
                  <a:pt x="534" y="212"/>
                  <a:pt x="534" y="212"/>
                </a:cubicBezTo>
                <a:cubicBezTo>
                  <a:pt x="534" y="212"/>
                  <a:pt x="534" y="212"/>
                  <a:pt x="534" y="212"/>
                </a:cubicBezTo>
                <a:close/>
                <a:moveTo>
                  <a:pt x="520" y="227"/>
                </a:moveTo>
                <a:cubicBezTo>
                  <a:pt x="520" y="477"/>
                  <a:pt x="520" y="477"/>
                  <a:pt x="520" y="477"/>
                </a:cubicBezTo>
                <a:cubicBezTo>
                  <a:pt x="373" y="352"/>
                  <a:pt x="373" y="352"/>
                  <a:pt x="373" y="352"/>
                </a:cubicBezTo>
                <a:lnTo>
                  <a:pt x="520" y="227"/>
                </a:lnTo>
                <a:close/>
                <a:moveTo>
                  <a:pt x="516" y="212"/>
                </a:moveTo>
                <a:cubicBezTo>
                  <a:pt x="465" y="255"/>
                  <a:pt x="465" y="255"/>
                  <a:pt x="465" y="255"/>
                </a:cubicBezTo>
                <a:cubicBezTo>
                  <a:pt x="465" y="168"/>
                  <a:pt x="465" y="168"/>
                  <a:pt x="465" y="168"/>
                </a:cubicBezTo>
                <a:lnTo>
                  <a:pt x="516" y="212"/>
                </a:lnTo>
                <a:close/>
                <a:moveTo>
                  <a:pt x="228" y="33"/>
                </a:moveTo>
                <a:cubicBezTo>
                  <a:pt x="250" y="15"/>
                  <a:pt x="285" y="15"/>
                  <a:pt x="307" y="33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166" y="86"/>
                  <a:pt x="166" y="86"/>
                  <a:pt x="166" y="86"/>
                </a:cubicBezTo>
                <a:lnTo>
                  <a:pt x="228" y="33"/>
                </a:lnTo>
                <a:close/>
                <a:moveTo>
                  <a:pt x="451" y="100"/>
                </a:moveTo>
                <a:cubicBezTo>
                  <a:pt x="451" y="267"/>
                  <a:pt x="451" y="267"/>
                  <a:pt x="451" y="267"/>
                </a:cubicBezTo>
                <a:cubicBezTo>
                  <a:pt x="362" y="342"/>
                  <a:pt x="362" y="342"/>
                  <a:pt x="362" y="342"/>
                </a:cubicBezTo>
                <a:cubicBezTo>
                  <a:pt x="316" y="303"/>
                  <a:pt x="316" y="303"/>
                  <a:pt x="316" y="303"/>
                </a:cubicBezTo>
                <a:cubicBezTo>
                  <a:pt x="289" y="280"/>
                  <a:pt x="246" y="280"/>
                  <a:pt x="219" y="303"/>
                </a:cubicBezTo>
                <a:cubicBezTo>
                  <a:pt x="171" y="344"/>
                  <a:pt x="171" y="344"/>
                  <a:pt x="171" y="344"/>
                </a:cubicBezTo>
                <a:cubicBezTo>
                  <a:pt x="83" y="268"/>
                  <a:pt x="83" y="268"/>
                  <a:pt x="83" y="268"/>
                </a:cubicBezTo>
                <a:cubicBezTo>
                  <a:pt x="83" y="100"/>
                  <a:pt x="83" y="100"/>
                  <a:pt x="83" y="100"/>
                </a:cubicBezTo>
                <a:lnTo>
                  <a:pt x="451" y="100"/>
                </a:lnTo>
                <a:close/>
                <a:moveTo>
                  <a:pt x="14" y="227"/>
                </a:moveTo>
                <a:cubicBezTo>
                  <a:pt x="161" y="353"/>
                  <a:pt x="161" y="353"/>
                  <a:pt x="161" y="353"/>
                </a:cubicBezTo>
                <a:cubicBezTo>
                  <a:pt x="14" y="477"/>
                  <a:pt x="14" y="477"/>
                  <a:pt x="14" y="477"/>
                </a:cubicBezTo>
                <a:lnTo>
                  <a:pt x="14" y="227"/>
                </a:lnTo>
                <a:close/>
                <a:moveTo>
                  <a:pt x="69" y="256"/>
                </a:moveTo>
                <a:cubicBezTo>
                  <a:pt x="18" y="212"/>
                  <a:pt x="18" y="212"/>
                  <a:pt x="18" y="212"/>
                </a:cubicBezTo>
                <a:cubicBezTo>
                  <a:pt x="69" y="169"/>
                  <a:pt x="69" y="169"/>
                  <a:pt x="69" y="169"/>
                </a:cubicBezTo>
                <a:lnTo>
                  <a:pt x="69" y="256"/>
                </a:lnTo>
                <a:close/>
                <a:moveTo>
                  <a:pt x="14" y="522"/>
                </a:moveTo>
                <a:cubicBezTo>
                  <a:pt x="14" y="496"/>
                  <a:pt x="14" y="496"/>
                  <a:pt x="14" y="496"/>
                </a:cubicBezTo>
                <a:cubicBezTo>
                  <a:pt x="228" y="314"/>
                  <a:pt x="228" y="314"/>
                  <a:pt x="228" y="314"/>
                </a:cubicBezTo>
                <a:cubicBezTo>
                  <a:pt x="250" y="295"/>
                  <a:pt x="285" y="295"/>
                  <a:pt x="307" y="314"/>
                </a:cubicBezTo>
                <a:cubicBezTo>
                  <a:pt x="520" y="496"/>
                  <a:pt x="520" y="496"/>
                  <a:pt x="520" y="496"/>
                </a:cubicBezTo>
                <a:cubicBezTo>
                  <a:pt x="520" y="522"/>
                  <a:pt x="520" y="522"/>
                  <a:pt x="520" y="522"/>
                </a:cubicBezTo>
                <a:lnTo>
                  <a:pt x="14" y="5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/>
            </a:endParaRPr>
          </a:p>
        </p:txBody>
      </p:sp>
      <p:sp>
        <p:nvSpPr>
          <p:cNvPr id="83" name="Freeform 18">
            <a:extLst>
              <a:ext uri="{FF2B5EF4-FFF2-40B4-BE49-F238E27FC236}">
                <a16:creationId xmlns:a16="http://schemas.microsoft.com/office/drawing/2014/main" id="{EC9DF201-C0DF-49FB-A94E-0D457753879A}"/>
              </a:ext>
            </a:extLst>
          </p:cNvPr>
          <p:cNvSpPr>
            <a:spLocks noEditPoints="1"/>
          </p:cNvSpPr>
          <p:nvPr/>
        </p:nvSpPr>
        <p:spPr bwMode="auto">
          <a:xfrm>
            <a:off x="7808152" y="2178805"/>
            <a:ext cx="1080000" cy="900000"/>
          </a:xfrm>
          <a:custGeom>
            <a:avLst/>
            <a:gdLst>
              <a:gd name="T0" fmla="*/ 601 w 649"/>
              <a:gd name="T1" fmla="*/ 226 h 575"/>
              <a:gd name="T2" fmla="*/ 449 w 649"/>
              <a:gd name="T3" fmla="*/ 150 h 575"/>
              <a:gd name="T4" fmla="*/ 324 w 649"/>
              <a:gd name="T5" fmla="*/ 92 h 575"/>
              <a:gd name="T6" fmla="*/ 200 w 649"/>
              <a:gd name="T7" fmla="*/ 150 h 575"/>
              <a:gd name="T8" fmla="*/ 46 w 649"/>
              <a:gd name="T9" fmla="*/ 226 h 575"/>
              <a:gd name="T10" fmla="*/ 5 w 649"/>
              <a:gd name="T11" fmla="*/ 168 h 575"/>
              <a:gd name="T12" fmla="*/ 324 w 649"/>
              <a:gd name="T13" fmla="*/ 0 h 575"/>
              <a:gd name="T14" fmla="*/ 612 w 649"/>
              <a:gd name="T15" fmla="*/ 224 h 575"/>
              <a:gd name="T16" fmla="*/ 473 w 649"/>
              <a:gd name="T17" fmla="*/ 179 h 575"/>
              <a:gd name="T18" fmla="*/ 601 w 649"/>
              <a:gd name="T19" fmla="*/ 212 h 575"/>
              <a:gd name="T20" fmla="*/ 629 w 649"/>
              <a:gd name="T21" fmla="*/ 166 h 575"/>
              <a:gd name="T22" fmla="*/ 324 w 649"/>
              <a:gd name="T23" fmla="*/ 14 h 575"/>
              <a:gd name="T24" fmla="*/ 40 w 649"/>
              <a:gd name="T25" fmla="*/ 211 h 575"/>
              <a:gd name="T26" fmla="*/ 176 w 649"/>
              <a:gd name="T27" fmla="*/ 179 h 575"/>
              <a:gd name="T28" fmla="*/ 199 w 649"/>
              <a:gd name="T29" fmla="*/ 104 h 575"/>
              <a:gd name="T30" fmla="*/ 450 w 649"/>
              <a:gd name="T31" fmla="*/ 104 h 575"/>
              <a:gd name="T32" fmla="*/ 473 w 649"/>
              <a:gd name="T33" fmla="*/ 179 h 575"/>
              <a:gd name="T34" fmla="*/ 163 w 649"/>
              <a:gd name="T35" fmla="*/ 316 h 575"/>
              <a:gd name="T36" fmla="*/ 254 w 649"/>
              <a:gd name="T37" fmla="*/ 316 h 575"/>
              <a:gd name="T38" fmla="*/ 209 w 649"/>
              <a:gd name="T39" fmla="*/ 285 h 575"/>
              <a:gd name="T40" fmla="*/ 209 w 649"/>
              <a:gd name="T41" fmla="*/ 348 h 575"/>
              <a:gd name="T42" fmla="*/ 209 w 649"/>
              <a:gd name="T43" fmla="*/ 285 h 575"/>
              <a:gd name="T44" fmla="*/ 270 w 649"/>
              <a:gd name="T45" fmla="*/ 316 h 575"/>
              <a:gd name="T46" fmla="*/ 361 w 649"/>
              <a:gd name="T47" fmla="*/ 316 h 575"/>
              <a:gd name="T48" fmla="*/ 316 w 649"/>
              <a:gd name="T49" fmla="*/ 285 h 575"/>
              <a:gd name="T50" fmla="*/ 316 w 649"/>
              <a:gd name="T51" fmla="*/ 348 h 575"/>
              <a:gd name="T52" fmla="*/ 316 w 649"/>
              <a:gd name="T53" fmla="*/ 285 h 575"/>
              <a:gd name="T54" fmla="*/ 377 w 649"/>
              <a:gd name="T55" fmla="*/ 316 h 575"/>
              <a:gd name="T56" fmla="*/ 468 w 649"/>
              <a:gd name="T57" fmla="*/ 316 h 575"/>
              <a:gd name="T58" fmla="*/ 422 w 649"/>
              <a:gd name="T59" fmla="*/ 285 h 575"/>
              <a:gd name="T60" fmla="*/ 422 w 649"/>
              <a:gd name="T61" fmla="*/ 348 h 575"/>
              <a:gd name="T62" fmla="*/ 422 w 649"/>
              <a:gd name="T63" fmla="*/ 285 h 575"/>
              <a:gd name="T64" fmla="*/ 163 w 649"/>
              <a:gd name="T65" fmla="*/ 426 h 575"/>
              <a:gd name="T66" fmla="*/ 254 w 649"/>
              <a:gd name="T67" fmla="*/ 426 h 575"/>
              <a:gd name="T68" fmla="*/ 209 w 649"/>
              <a:gd name="T69" fmla="*/ 394 h 575"/>
              <a:gd name="T70" fmla="*/ 209 w 649"/>
              <a:gd name="T71" fmla="*/ 458 h 575"/>
              <a:gd name="T72" fmla="*/ 209 w 649"/>
              <a:gd name="T73" fmla="*/ 394 h 575"/>
              <a:gd name="T74" fmla="*/ 270 w 649"/>
              <a:gd name="T75" fmla="*/ 426 h 575"/>
              <a:gd name="T76" fmla="*/ 361 w 649"/>
              <a:gd name="T77" fmla="*/ 426 h 575"/>
              <a:gd name="T78" fmla="*/ 316 w 649"/>
              <a:gd name="T79" fmla="*/ 394 h 575"/>
              <a:gd name="T80" fmla="*/ 316 w 649"/>
              <a:gd name="T81" fmla="*/ 458 h 575"/>
              <a:gd name="T82" fmla="*/ 316 w 649"/>
              <a:gd name="T83" fmla="*/ 394 h 575"/>
              <a:gd name="T84" fmla="*/ 377 w 649"/>
              <a:gd name="T85" fmla="*/ 426 h 575"/>
              <a:gd name="T86" fmla="*/ 468 w 649"/>
              <a:gd name="T87" fmla="*/ 426 h 575"/>
              <a:gd name="T88" fmla="*/ 422 w 649"/>
              <a:gd name="T89" fmla="*/ 394 h 575"/>
              <a:gd name="T90" fmla="*/ 422 w 649"/>
              <a:gd name="T91" fmla="*/ 458 h 575"/>
              <a:gd name="T92" fmla="*/ 422 w 649"/>
              <a:gd name="T93" fmla="*/ 394 h 575"/>
              <a:gd name="T94" fmla="*/ 163 w 649"/>
              <a:gd name="T95" fmla="*/ 529 h 575"/>
              <a:gd name="T96" fmla="*/ 254 w 649"/>
              <a:gd name="T97" fmla="*/ 529 h 575"/>
              <a:gd name="T98" fmla="*/ 209 w 649"/>
              <a:gd name="T99" fmla="*/ 497 h 575"/>
              <a:gd name="T100" fmla="*/ 209 w 649"/>
              <a:gd name="T101" fmla="*/ 561 h 575"/>
              <a:gd name="T102" fmla="*/ 209 w 649"/>
              <a:gd name="T103" fmla="*/ 497 h 575"/>
              <a:gd name="T104" fmla="*/ 270 w 649"/>
              <a:gd name="T105" fmla="*/ 529 h 575"/>
              <a:gd name="T106" fmla="*/ 361 w 649"/>
              <a:gd name="T107" fmla="*/ 529 h 575"/>
              <a:gd name="T108" fmla="*/ 316 w 649"/>
              <a:gd name="T109" fmla="*/ 497 h 575"/>
              <a:gd name="T110" fmla="*/ 316 w 649"/>
              <a:gd name="T111" fmla="*/ 561 h 575"/>
              <a:gd name="T112" fmla="*/ 316 w 649"/>
              <a:gd name="T113" fmla="*/ 497 h 575"/>
              <a:gd name="T114" fmla="*/ 377 w 649"/>
              <a:gd name="T115" fmla="*/ 529 h 575"/>
              <a:gd name="T116" fmla="*/ 468 w 649"/>
              <a:gd name="T117" fmla="*/ 529 h 575"/>
              <a:gd name="T118" fmla="*/ 422 w 649"/>
              <a:gd name="T119" fmla="*/ 497 h 575"/>
              <a:gd name="T120" fmla="*/ 422 w 649"/>
              <a:gd name="T121" fmla="*/ 561 h 575"/>
              <a:gd name="T122" fmla="*/ 422 w 649"/>
              <a:gd name="T123" fmla="*/ 497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9" h="575">
                <a:moveTo>
                  <a:pt x="601" y="226"/>
                </a:moveTo>
                <a:cubicBezTo>
                  <a:pt x="601" y="226"/>
                  <a:pt x="601" y="226"/>
                  <a:pt x="601" y="226"/>
                </a:cubicBezTo>
                <a:cubicBezTo>
                  <a:pt x="573" y="226"/>
                  <a:pt x="469" y="202"/>
                  <a:pt x="461" y="186"/>
                </a:cubicBezTo>
                <a:cubicBezTo>
                  <a:pt x="458" y="180"/>
                  <a:pt x="454" y="166"/>
                  <a:pt x="449" y="150"/>
                </a:cubicBezTo>
                <a:cubicBezTo>
                  <a:pt x="445" y="135"/>
                  <a:pt x="440" y="118"/>
                  <a:pt x="437" y="110"/>
                </a:cubicBezTo>
                <a:cubicBezTo>
                  <a:pt x="433" y="102"/>
                  <a:pt x="389" y="92"/>
                  <a:pt x="324" y="92"/>
                </a:cubicBezTo>
                <a:cubicBezTo>
                  <a:pt x="260" y="92"/>
                  <a:pt x="216" y="102"/>
                  <a:pt x="212" y="110"/>
                </a:cubicBezTo>
                <a:cubicBezTo>
                  <a:pt x="209" y="118"/>
                  <a:pt x="204" y="135"/>
                  <a:pt x="200" y="150"/>
                </a:cubicBezTo>
                <a:cubicBezTo>
                  <a:pt x="195" y="166"/>
                  <a:pt x="191" y="180"/>
                  <a:pt x="188" y="186"/>
                </a:cubicBezTo>
                <a:cubicBezTo>
                  <a:pt x="180" y="202"/>
                  <a:pt x="75" y="226"/>
                  <a:pt x="46" y="226"/>
                </a:cubicBezTo>
                <a:cubicBezTo>
                  <a:pt x="41" y="226"/>
                  <a:pt x="37" y="226"/>
                  <a:pt x="35" y="224"/>
                </a:cubicBezTo>
                <a:cubicBezTo>
                  <a:pt x="17" y="217"/>
                  <a:pt x="8" y="189"/>
                  <a:pt x="5" y="168"/>
                </a:cubicBezTo>
                <a:cubicBezTo>
                  <a:pt x="0" y="144"/>
                  <a:pt x="0" y="116"/>
                  <a:pt x="4" y="100"/>
                </a:cubicBezTo>
                <a:cubicBezTo>
                  <a:pt x="18" y="43"/>
                  <a:pt x="156" y="0"/>
                  <a:pt x="324" y="0"/>
                </a:cubicBezTo>
                <a:cubicBezTo>
                  <a:pt x="501" y="0"/>
                  <a:pt x="636" y="42"/>
                  <a:pt x="645" y="100"/>
                </a:cubicBezTo>
                <a:cubicBezTo>
                  <a:pt x="649" y="131"/>
                  <a:pt x="644" y="211"/>
                  <a:pt x="612" y="224"/>
                </a:cubicBezTo>
                <a:cubicBezTo>
                  <a:pt x="610" y="226"/>
                  <a:pt x="606" y="226"/>
                  <a:pt x="601" y="226"/>
                </a:cubicBezTo>
                <a:close/>
                <a:moveTo>
                  <a:pt x="473" y="179"/>
                </a:moveTo>
                <a:cubicBezTo>
                  <a:pt x="482" y="187"/>
                  <a:pt x="567" y="212"/>
                  <a:pt x="601" y="212"/>
                </a:cubicBezTo>
                <a:cubicBezTo>
                  <a:pt x="601" y="212"/>
                  <a:pt x="601" y="212"/>
                  <a:pt x="601" y="212"/>
                </a:cubicBezTo>
                <a:cubicBezTo>
                  <a:pt x="605" y="212"/>
                  <a:pt x="607" y="212"/>
                  <a:pt x="607" y="211"/>
                </a:cubicBezTo>
                <a:cubicBezTo>
                  <a:pt x="616" y="208"/>
                  <a:pt x="624" y="191"/>
                  <a:pt x="629" y="166"/>
                </a:cubicBezTo>
                <a:cubicBezTo>
                  <a:pt x="633" y="141"/>
                  <a:pt x="633" y="115"/>
                  <a:pt x="631" y="102"/>
                </a:cubicBezTo>
                <a:cubicBezTo>
                  <a:pt x="624" y="59"/>
                  <a:pt x="508" y="14"/>
                  <a:pt x="324" y="14"/>
                </a:cubicBezTo>
                <a:cubicBezTo>
                  <a:pt x="146" y="14"/>
                  <a:pt x="29" y="59"/>
                  <a:pt x="18" y="103"/>
                </a:cubicBezTo>
                <a:cubicBezTo>
                  <a:pt x="10" y="134"/>
                  <a:pt x="19" y="203"/>
                  <a:pt x="40" y="211"/>
                </a:cubicBezTo>
                <a:cubicBezTo>
                  <a:pt x="40" y="212"/>
                  <a:pt x="42" y="212"/>
                  <a:pt x="46" y="212"/>
                </a:cubicBezTo>
                <a:cubicBezTo>
                  <a:pt x="80" y="212"/>
                  <a:pt x="167" y="187"/>
                  <a:pt x="176" y="179"/>
                </a:cubicBezTo>
                <a:cubicBezTo>
                  <a:pt x="178" y="174"/>
                  <a:pt x="182" y="160"/>
                  <a:pt x="186" y="146"/>
                </a:cubicBezTo>
                <a:cubicBezTo>
                  <a:pt x="191" y="130"/>
                  <a:pt x="195" y="113"/>
                  <a:pt x="199" y="104"/>
                </a:cubicBezTo>
                <a:cubicBezTo>
                  <a:pt x="203" y="97"/>
                  <a:pt x="222" y="78"/>
                  <a:pt x="324" y="78"/>
                </a:cubicBezTo>
                <a:cubicBezTo>
                  <a:pt x="427" y="78"/>
                  <a:pt x="446" y="97"/>
                  <a:pt x="450" y="104"/>
                </a:cubicBezTo>
                <a:cubicBezTo>
                  <a:pt x="454" y="113"/>
                  <a:pt x="458" y="130"/>
                  <a:pt x="463" y="146"/>
                </a:cubicBezTo>
                <a:cubicBezTo>
                  <a:pt x="467" y="160"/>
                  <a:pt x="471" y="174"/>
                  <a:pt x="473" y="179"/>
                </a:cubicBezTo>
                <a:close/>
                <a:moveTo>
                  <a:pt x="209" y="362"/>
                </a:moveTo>
                <a:cubicBezTo>
                  <a:pt x="184" y="362"/>
                  <a:pt x="163" y="341"/>
                  <a:pt x="163" y="316"/>
                </a:cubicBezTo>
                <a:cubicBezTo>
                  <a:pt x="163" y="291"/>
                  <a:pt x="184" y="271"/>
                  <a:pt x="209" y="271"/>
                </a:cubicBezTo>
                <a:cubicBezTo>
                  <a:pt x="234" y="271"/>
                  <a:pt x="254" y="291"/>
                  <a:pt x="254" y="316"/>
                </a:cubicBezTo>
                <a:cubicBezTo>
                  <a:pt x="254" y="341"/>
                  <a:pt x="234" y="362"/>
                  <a:pt x="209" y="362"/>
                </a:cubicBezTo>
                <a:close/>
                <a:moveTo>
                  <a:pt x="209" y="285"/>
                </a:moveTo>
                <a:cubicBezTo>
                  <a:pt x="191" y="285"/>
                  <a:pt x="177" y="299"/>
                  <a:pt x="177" y="316"/>
                </a:cubicBezTo>
                <a:cubicBezTo>
                  <a:pt x="177" y="334"/>
                  <a:pt x="191" y="348"/>
                  <a:pt x="209" y="348"/>
                </a:cubicBezTo>
                <a:cubicBezTo>
                  <a:pt x="226" y="348"/>
                  <a:pt x="240" y="334"/>
                  <a:pt x="240" y="316"/>
                </a:cubicBezTo>
                <a:cubicBezTo>
                  <a:pt x="240" y="299"/>
                  <a:pt x="226" y="285"/>
                  <a:pt x="209" y="285"/>
                </a:cubicBezTo>
                <a:close/>
                <a:moveTo>
                  <a:pt x="316" y="362"/>
                </a:moveTo>
                <a:cubicBezTo>
                  <a:pt x="290" y="362"/>
                  <a:pt x="270" y="341"/>
                  <a:pt x="270" y="316"/>
                </a:cubicBezTo>
                <a:cubicBezTo>
                  <a:pt x="270" y="291"/>
                  <a:pt x="290" y="271"/>
                  <a:pt x="316" y="271"/>
                </a:cubicBezTo>
                <a:cubicBezTo>
                  <a:pt x="341" y="271"/>
                  <a:pt x="361" y="291"/>
                  <a:pt x="361" y="316"/>
                </a:cubicBezTo>
                <a:cubicBezTo>
                  <a:pt x="361" y="341"/>
                  <a:pt x="341" y="362"/>
                  <a:pt x="316" y="362"/>
                </a:cubicBezTo>
                <a:close/>
                <a:moveTo>
                  <a:pt x="316" y="285"/>
                </a:moveTo>
                <a:cubicBezTo>
                  <a:pt x="298" y="285"/>
                  <a:pt x="284" y="299"/>
                  <a:pt x="284" y="316"/>
                </a:cubicBezTo>
                <a:cubicBezTo>
                  <a:pt x="284" y="334"/>
                  <a:pt x="298" y="348"/>
                  <a:pt x="316" y="348"/>
                </a:cubicBezTo>
                <a:cubicBezTo>
                  <a:pt x="333" y="348"/>
                  <a:pt x="347" y="334"/>
                  <a:pt x="347" y="316"/>
                </a:cubicBezTo>
                <a:cubicBezTo>
                  <a:pt x="347" y="299"/>
                  <a:pt x="333" y="285"/>
                  <a:pt x="316" y="285"/>
                </a:cubicBezTo>
                <a:close/>
                <a:moveTo>
                  <a:pt x="422" y="362"/>
                </a:moveTo>
                <a:cubicBezTo>
                  <a:pt x="397" y="362"/>
                  <a:pt x="377" y="341"/>
                  <a:pt x="377" y="316"/>
                </a:cubicBezTo>
                <a:cubicBezTo>
                  <a:pt x="377" y="291"/>
                  <a:pt x="397" y="271"/>
                  <a:pt x="422" y="271"/>
                </a:cubicBezTo>
                <a:cubicBezTo>
                  <a:pt x="448" y="271"/>
                  <a:pt x="468" y="291"/>
                  <a:pt x="468" y="316"/>
                </a:cubicBezTo>
                <a:cubicBezTo>
                  <a:pt x="468" y="341"/>
                  <a:pt x="448" y="362"/>
                  <a:pt x="422" y="362"/>
                </a:cubicBezTo>
                <a:close/>
                <a:moveTo>
                  <a:pt x="422" y="285"/>
                </a:moveTo>
                <a:cubicBezTo>
                  <a:pt x="405" y="285"/>
                  <a:pt x="391" y="299"/>
                  <a:pt x="391" y="316"/>
                </a:cubicBezTo>
                <a:cubicBezTo>
                  <a:pt x="391" y="334"/>
                  <a:pt x="405" y="348"/>
                  <a:pt x="422" y="348"/>
                </a:cubicBezTo>
                <a:cubicBezTo>
                  <a:pt x="440" y="348"/>
                  <a:pt x="454" y="334"/>
                  <a:pt x="454" y="316"/>
                </a:cubicBezTo>
                <a:cubicBezTo>
                  <a:pt x="454" y="299"/>
                  <a:pt x="440" y="285"/>
                  <a:pt x="422" y="285"/>
                </a:cubicBezTo>
                <a:close/>
                <a:moveTo>
                  <a:pt x="209" y="472"/>
                </a:moveTo>
                <a:cubicBezTo>
                  <a:pt x="184" y="472"/>
                  <a:pt x="163" y="451"/>
                  <a:pt x="163" y="426"/>
                </a:cubicBezTo>
                <a:cubicBezTo>
                  <a:pt x="163" y="401"/>
                  <a:pt x="184" y="380"/>
                  <a:pt x="209" y="380"/>
                </a:cubicBezTo>
                <a:cubicBezTo>
                  <a:pt x="234" y="380"/>
                  <a:pt x="254" y="401"/>
                  <a:pt x="254" y="426"/>
                </a:cubicBezTo>
                <a:cubicBezTo>
                  <a:pt x="254" y="451"/>
                  <a:pt x="234" y="472"/>
                  <a:pt x="209" y="472"/>
                </a:cubicBezTo>
                <a:close/>
                <a:moveTo>
                  <a:pt x="209" y="394"/>
                </a:moveTo>
                <a:cubicBezTo>
                  <a:pt x="191" y="394"/>
                  <a:pt x="177" y="409"/>
                  <a:pt x="177" y="426"/>
                </a:cubicBezTo>
                <a:cubicBezTo>
                  <a:pt x="177" y="443"/>
                  <a:pt x="191" y="458"/>
                  <a:pt x="209" y="458"/>
                </a:cubicBezTo>
                <a:cubicBezTo>
                  <a:pt x="226" y="458"/>
                  <a:pt x="240" y="443"/>
                  <a:pt x="240" y="426"/>
                </a:cubicBezTo>
                <a:cubicBezTo>
                  <a:pt x="240" y="409"/>
                  <a:pt x="226" y="394"/>
                  <a:pt x="209" y="394"/>
                </a:cubicBezTo>
                <a:close/>
                <a:moveTo>
                  <a:pt x="316" y="472"/>
                </a:moveTo>
                <a:cubicBezTo>
                  <a:pt x="290" y="472"/>
                  <a:pt x="270" y="451"/>
                  <a:pt x="270" y="426"/>
                </a:cubicBezTo>
                <a:cubicBezTo>
                  <a:pt x="270" y="401"/>
                  <a:pt x="290" y="380"/>
                  <a:pt x="316" y="380"/>
                </a:cubicBezTo>
                <a:cubicBezTo>
                  <a:pt x="341" y="380"/>
                  <a:pt x="361" y="401"/>
                  <a:pt x="361" y="426"/>
                </a:cubicBezTo>
                <a:cubicBezTo>
                  <a:pt x="361" y="451"/>
                  <a:pt x="341" y="472"/>
                  <a:pt x="316" y="472"/>
                </a:cubicBezTo>
                <a:close/>
                <a:moveTo>
                  <a:pt x="316" y="394"/>
                </a:moveTo>
                <a:cubicBezTo>
                  <a:pt x="298" y="394"/>
                  <a:pt x="284" y="409"/>
                  <a:pt x="284" y="426"/>
                </a:cubicBezTo>
                <a:cubicBezTo>
                  <a:pt x="284" y="443"/>
                  <a:pt x="298" y="458"/>
                  <a:pt x="316" y="458"/>
                </a:cubicBezTo>
                <a:cubicBezTo>
                  <a:pt x="333" y="458"/>
                  <a:pt x="347" y="443"/>
                  <a:pt x="347" y="426"/>
                </a:cubicBezTo>
                <a:cubicBezTo>
                  <a:pt x="347" y="409"/>
                  <a:pt x="333" y="394"/>
                  <a:pt x="316" y="394"/>
                </a:cubicBezTo>
                <a:close/>
                <a:moveTo>
                  <a:pt x="422" y="472"/>
                </a:moveTo>
                <a:cubicBezTo>
                  <a:pt x="397" y="472"/>
                  <a:pt x="377" y="451"/>
                  <a:pt x="377" y="426"/>
                </a:cubicBezTo>
                <a:cubicBezTo>
                  <a:pt x="377" y="401"/>
                  <a:pt x="397" y="380"/>
                  <a:pt x="422" y="380"/>
                </a:cubicBezTo>
                <a:cubicBezTo>
                  <a:pt x="448" y="380"/>
                  <a:pt x="468" y="401"/>
                  <a:pt x="468" y="426"/>
                </a:cubicBezTo>
                <a:cubicBezTo>
                  <a:pt x="468" y="451"/>
                  <a:pt x="448" y="472"/>
                  <a:pt x="422" y="472"/>
                </a:cubicBezTo>
                <a:close/>
                <a:moveTo>
                  <a:pt x="422" y="394"/>
                </a:moveTo>
                <a:cubicBezTo>
                  <a:pt x="405" y="394"/>
                  <a:pt x="391" y="409"/>
                  <a:pt x="391" y="426"/>
                </a:cubicBezTo>
                <a:cubicBezTo>
                  <a:pt x="391" y="443"/>
                  <a:pt x="405" y="458"/>
                  <a:pt x="422" y="458"/>
                </a:cubicBezTo>
                <a:cubicBezTo>
                  <a:pt x="440" y="458"/>
                  <a:pt x="454" y="443"/>
                  <a:pt x="454" y="426"/>
                </a:cubicBezTo>
                <a:cubicBezTo>
                  <a:pt x="454" y="409"/>
                  <a:pt x="440" y="394"/>
                  <a:pt x="422" y="394"/>
                </a:cubicBezTo>
                <a:close/>
                <a:moveTo>
                  <a:pt x="209" y="575"/>
                </a:moveTo>
                <a:cubicBezTo>
                  <a:pt x="184" y="575"/>
                  <a:pt x="163" y="554"/>
                  <a:pt x="163" y="529"/>
                </a:cubicBezTo>
                <a:cubicBezTo>
                  <a:pt x="163" y="504"/>
                  <a:pt x="184" y="483"/>
                  <a:pt x="209" y="483"/>
                </a:cubicBezTo>
                <a:cubicBezTo>
                  <a:pt x="234" y="483"/>
                  <a:pt x="254" y="504"/>
                  <a:pt x="254" y="529"/>
                </a:cubicBezTo>
                <a:cubicBezTo>
                  <a:pt x="254" y="554"/>
                  <a:pt x="234" y="575"/>
                  <a:pt x="209" y="575"/>
                </a:cubicBezTo>
                <a:close/>
                <a:moveTo>
                  <a:pt x="209" y="497"/>
                </a:moveTo>
                <a:cubicBezTo>
                  <a:pt x="191" y="497"/>
                  <a:pt x="177" y="512"/>
                  <a:pt x="177" y="529"/>
                </a:cubicBezTo>
                <a:cubicBezTo>
                  <a:pt x="177" y="546"/>
                  <a:pt x="191" y="561"/>
                  <a:pt x="209" y="561"/>
                </a:cubicBezTo>
                <a:cubicBezTo>
                  <a:pt x="226" y="561"/>
                  <a:pt x="240" y="546"/>
                  <a:pt x="240" y="529"/>
                </a:cubicBezTo>
                <a:cubicBezTo>
                  <a:pt x="240" y="512"/>
                  <a:pt x="226" y="497"/>
                  <a:pt x="209" y="497"/>
                </a:cubicBezTo>
                <a:close/>
                <a:moveTo>
                  <a:pt x="316" y="575"/>
                </a:moveTo>
                <a:cubicBezTo>
                  <a:pt x="290" y="575"/>
                  <a:pt x="270" y="554"/>
                  <a:pt x="270" y="529"/>
                </a:cubicBezTo>
                <a:cubicBezTo>
                  <a:pt x="270" y="504"/>
                  <a:pt x="290" y="483"/>
                  <a:pt x="316" y="483"/>
                </a:cubicBezTo>
                <a:cubicBezTo>
                  <a:pt x="341" y="483"/>
                  <a:pt x="361" y="504"/>
                  <a:pt x="361" y="529"/>
                </a:cubicBezTo>
                <a:cubicBezTo>
                  <a:pt x="361" y="554"/>
                  <a:pt x="341" y="575"/>
                  <a:pt x="316" y="575"/>
                </a:cubicBezTo>
                <a:close/>
                <a:moveTo>
                  <a:pt x="316" y="497"/>
                </a:moveTo>
                <a:cubicBezTo>
                  <a:pt x="298" y="497"/>
                  <a:pt x="284" y="512"/>
                  <a:pt x="284" y="529"/>
                </a:cubicBezTo>
                <a:cubicBezTo>
                  <a:pt x="284" y="546"/>
                  <a:pt x="298" y="561"/>
                  <a:pt x="316" y="561"/>
                </a:cubicBezTo>
                <a:cubicBezTo>
                  <a:pt x="333" y="561"/>
                  <a:pt x="347" y="546"/>
                  <a:pt x="347" y="529"/>
                </a:cubicBezTo>
                <a:cubicBezTo>
                  <a:pt x="347" y="512"/>
                  <a:pt x="333" y="497"/>
                  <a:pt x="316" y="497"/>
                </a:cubicBezTo>
                <a:close/>
                <a:moveTo>
                  <a:pt x="422" y="575"/>
                </a:moveTo>
                <a:cubicBezTo>
                  <a:pt x="397" y="575"/>
                  <a:pt x="377" y="554"/>
                  <a:pt x="377" y="529"/>
                </a:cubicBezTo>
                <a:cubicBezTo>
                  <a:pt x="377" y="504"/>
                  <a:pt x="397" y="483"/>
                  <a:pt x="422" y="483"/>
                </a:cubicBezTo>
                <a:cubicBezTo>
                  <a:pt x="448" y="483"/>
                  <a:pt x="468" y="504"/>
                  <a:pt x="468" y="529"/>
                </a:cubicBezTo>
                <a:cubicBezTo>
                  <a:pt x="468" y="554"/>
                  <a:pt x="448" y="575"/>
                  <a:pt x="422" y="575"/>
                </a:cubicBezTo>
                <a:close/>
                <a:moveTo>
                  <a:pt x="422" y="497"/>
                </a:moveTo>
                <a:cubicBezTo>
                  <a:pt x="405" y="497"/>
                  <a:pt x="391" y="512"/>
                  <a:pt x="391" y="529"/>
                </a:cubicBezTo>
                <a:cubicBezTo>
                  <a:pt x="391" y="546"/>
                  <a:pt x="405" y="561"/>
                  <a:pt x="422" y="561"/>
                </a:cubicBezTo>
                <a:cubicBezTo>
                  <a:pt x="440" y="561"/>
                  <a:pt x="454" y="546"/>
                  <a:pt x="454" y="529"/>
                </a:cubicBezTo>
                <a:cubicBezTo>
                  <a:pt x="454" y="512"/>
                  <a:pt x="440" y="497"/>
                  <a:pt x="422" y="4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/>
            </a:endParaRPr>
          </a:p>
        </p:txBody>
      </p:sp>
      <p:sp>
        <p:nvSpPr>
          <p:cNvPr id="85" name="Freeform 130">
            <a:extLst>
              <a:ext uri="{FF2B5EF4-FFF2-40B4-BE49-F238E27FC236}">
                <a16:creationId xmlns:a16="http://schemas.microsoft.com/office/drawing/2014/main" id="{8EF17C72-0055-4C3E-B520-259F122BA169}"/>
              </a:ext>
            </a:extLst>
          </p:cNvPr>
          <p:cNvSpPr>
            <a:spLocks noEditPoints="1"/>
          </p:cNvSpPr>
          <p:nvPr/>
        </p:nvSpPr>
        <p:spPr bwMode="auto">
          <a:xfrm>
            <a:off x="5337616" y="2360040"/>
            <a:ext cx="1152000" cy="576000"/>
          </a:xfrm>
          <a:custGeom>
            <a:avLst/>
            <a:gdLst>
              <a:gd name="T0" fmla="*/ 869 w 869"/>
              <a:gd name="T1" fmla="*/ 6 h 384"/>
              <a:gd name="T2" fmla="*/ 868 w 869"/>
              <a:gd name="T3" fmla="*/ 4 h 384"/>
              <a:gd name="T4" fmla="*/ 868 w 869"/>
              <a:gd name="T5" fmla="*/ 3 h 384"/>
              <a:gd name="T6" fmla="*/ 867 w 869"/>
              <a:gd name="T7" fmla="*/ 2 h 384"/>
              <a:gd name="T8" fmla="*/ 866 w 869"/>
              <a:gd name="T9" fmla="*/ 2 h 384"/>
              <a:gd name="T10" fmla="*/ 865 w 869"/>
              <a:gd name="T11" fmla="*/ 1 h 384"/>
              <a:gd name="T12" fmla="*/ 864 w 869"/>
              <a:gd name="T13" fmla="*/ 0 h 384"/>
              <a:gd name="T14" fmla="*/ 863 w 869"/>
              <a:gd name="T15" fmla="*/ 0 h 384"/>
              <a:gd name="T16" fmla="*/ 862 w 869"/>
              <a:gd name="T17" fmla="*/ 0 h 384"/>
              <a:gd name="T18" fmla="*/ 263 w 869"/>
              <a:gd name="T19" fmla="*/ 0 h 384"/>
              <a:gd name="T20" fmla="*/ 261 w 869"/>
              <a:gd name="T21" fmla="*/ 0 h 384"/>
              <a:gd name="T22" fmla="*/ 260 w 869"/>
              <a:gd name="T23" fmla="*/ 0 h 384"/>
              <a:gd name="T24" fmla="*/ 259 w 869"/>
              <a:gd name="T25" fmla="*/ 1 h 384"/>
              <a:gd name="T26" fmla="*/ 258 w 869"/>
              <a:gd name="T27" fmla="*/ 2 h 384"/>
              <a:gd name="T28" fmla="*/ 258 w 869"/>
              <a:gd name="T29" fmla="*/ 2 h 384"/>
              <a:gd name="T30" fmla="*/ 257 w 869"/>
              <a:gd name="T31" fmla="*/ 3 h 384"/>
              <a:gd name="T32" fmla="*/ 256 w 869"/>
              <a:gd name="T33" fmla="*/ 4 h 384"/>
              <a:gd name="T34" fmla="*/ 256 w 869"/>
              <a:gd name="T35" fmla="*/ 6 h 384"/>
              <a:gd name="T36" fmla="*/ 256 w 869"/>
              <a:gd name="T37" fmla="*/ 7 h 384"/>
              <a:gd name="T38" fmla="*/ 263 w 869"/>
              <a:gd name="T39" fmla="*/ 384 h 384"/>
              <a:gd name="T40" fmla="*/ 869 w 869"/>
              <a:gd name="T41" fmla="*/ 377 h 384"/>
              <a:gd name="T42" fmla="*/ 869 w 869"/>
              <a:gd name="T43" fmla="*/ 6 h 384"/>
              <a:gd name="T44" fmla="*/ 442 w 869"/>
              <a:gd name="T45" fmla="*/ 169 h 384"/>
              <a:gd name="T46" fmla="*/ 270 w 869"/>
              <a:gd name="T47" fmla="*/ 22 h 384"/>
              <a:gd name="T48" fmla="*/ 843 w 869"/>
              <a:gd name="T49" fmla="*/ 14 h 384"/>
              <a:gd name="T50" fmla="*/ 515 w 869"/>
              <a:gd name="T51" fmla="*/ 214 h 384"/>
              <a:gd name="T52" fmla="*/ 855 w 869"/>
              <a:gd name="T53" fmla="*/ 22 h 384"/>
              <a:gd name="T54" fmla="*/ 683 w 869"/>
              <a:gd name="T55" fmla="*/ 168 h 384"/>
              <a:gd name="T56" fmla="*/ 270 w 869"/>
              <a:gd name="T57" fmla="*/ 370 h 384"/>
              <a:gd name="T58" fmla="*/ 453 w 869"/>
              <a:gd name="T59" fmla="*/ 178 h 384"/>
              <a:gd name="T60" fmla="*/ 561 w 869"/>
              <a:gd name="T61" fmla="*/ 244 h 384"/>
              <a:gd name="T62" fmla="*/ 672 w 869"/>
              <a:gd name="T63" fmla="*/ 177 h 384"/>
              <a:gd name="T64" fmla="*/ 855 w 869"/>
              <a:gd name="T65" fmla="*/ 370 h 384"/>
              <a:gd name="T66" fmla="*/ 204 w 869"/>
              <a:gd name="T67" fmla="*/ 7 h 384"/>
              <a:gd name="T68" fmla="*/ 7 w 869"/>
              <a:gd name="T69" fmla="*/ 14 h 384"/>
              <a:gd name="T70" fmla="*/ 7 w 869"/>
              <a:gd name="T71" fmla="*/ 0 h 384"/>
              <a:gd name="T72" fmla="*/ 204 w 869"/>
              <a:gd name="T73" fmla="*/ 7 h 384"/>
              <a:gd name="T74" fmla="*/ 197 w 869"/>
              <a:gd name="T75" fmla="*/ 95 h 384"/>
              <a:gd name="T76" fmla="*/ 58 w 869"/>
              <a:gd name="T77" fmla="*/ 88 h 384"/>
              <a:gd name="T78" fmla="*/ 197 w 869"/>
              <a:gd name="T79" fmla="*/ 81 h 384"/>
              <a:gd name="T80" fmla="*/ 204 w 869"/>
              <a:gd name="T81" fmla="*/ 169 h 384"/>
              <a:gd name="T82" fmla="*/ 142 w 869"/>
              <a:gd name="T83" fmla="*/ 176 h 384"/>
              <a:gd name="T84" fmla="*/ 142 w 869"/>
              <a:gd name="T85" fmla="*/ 162 h 384"/>
              <a:gd name="T86" fmla="*/ 204 w 869"/>
              <a:gd name="T87" fmla="*/ 16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69" h="384">
                <a:moveTo>
                  <a:pt x="869" y="6"/>
                </a:moveTo>
                <a:cubicBezTo>
                  <a:pt x="869" y="6"/>
                  <a:pt x="869" y="6"/>
                  <a:pt x="869" y="6"/>
                </a:cubicBezTo>
                <a:cubicBezTo>
                  <a:pt x="869" y="6"/>
                  <a:pt x="869" y="5"/>
                  <a:pt x="869" y="5"/>
                </a:cubicBezTo>
                <a:cubicBezTo>
                  <a:pt x="868" y="5"/>
                  <a:pt x="868" y="5"/>
                  <a:pt x="868" y="4"/>
                </a:cubicBezTo>
                <a:cubicBezTo>
                  <a:pt x="868" y="4"/>
                  <a:pt x="868" y="4"/>
                  <a:pt x="868" y="4"/>
                </a:cubicBezTo>
                <a:cubicBezTo>
                  <a:pt x="868" y="4"/>
                  <a:pt x="868" y="3"/>
                  <a:pt x="868" y="3"/>
                </a:cubicBezTo>
                <a:cubicBezTo>
                  <a:pt x="868" y="3"/>
                  <a:pt x="867" y="3"/>
                  <a:pt x="867" y="3"/>
                </a:cubicBezTo>
                <a:cubicBezTo>
                  <a:pt x="867" y="3"/>
                  <a:pt x="867" y="2"/>
                  <a:pt x="867" y="2"/>
                </a:cubicBezTo>
                <a:cubicBezTo>
                  <a:pt x="867" y="2"/>
                  <a:pt x="867" y="2"/>
                  <a:pt x="867" y="2"/>
                </a:cubicBezTo>
                <a:cubicBezTo>
                  <a:pt x="867" y="2"/>
                  <a:pt x="867" y="2"/>
                  <a:pt x="866" y="2"/>
                </a:cubicBezTo>
                <a:cubicBezTo>
                  <a:pt x="866" y="1"/>
                  <a:pt x="866" y="1"/>
                  <a:pt x="866" y="1"/>
                </a:cubicBezTo>
                <a:cubicBezTo>
                  <a:pt x="866" y="1"/>
                  <a:pt x="865" y="1"/>
                  <a:pt x="865" y="1"/>
                </a:cubicBezTo>
                <a:cubicBezTo>
                  <a:pt x="865" y="1"/>
                  <a:pt x="865" y="1"/>
                  <a:pt x="865" y="1"/>
                </a:cubicBezTo>
                <a:cubicBezTo>
                  <a:pt x="864" y="0"/>
                  <a:pt x="864" y="0"/>
                  <a:pt x="864" y="0"/>
                </a:cubicBezTo>
                <a:cubicBezTo>
                  <a:pt x="864" y="0"/>
                  <a:pt x="864" y="0"/>
                  <a:pt x="863" y="0"/>
                </a:cubicBezTo>
                <a:cubicBezTo>
                  <a:pt x="863" y="0"/>
                  <a:pt x="863" y="0"/>
                  <a:pt x="863" y="0"/>
                </a:cubicBezTo>
                <a:cubicBezTo>
                  <a:pt x="863" y="0"/>
                  <a:pt x="862" y="0"/>
                  <a:pt x="862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62" y="0"/>
                  <a:pt x="261" y="0"/>
                  <a:pt x="261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1"/>
                  <a:pt x="260" y="1"/>
                  <a:pt x="259" y="1"/>
                </a:cubicBezTo>
                <a:cubicBezTo>
                  <a:pt x="259" y="1"/>
                  <a:pt x="259" y="1"/>
                  <a:pt x="259" y="1"/>
                </a:cubicBezTo>
                <a:cubicBezTo>
                  <a:pt x="259" y="1"/>
                  <a:pt x="258" y="1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7" y="2"/>
                  <a:pt x="257" y="3"/>
                  <a:pt x="257" y="3"/>
                </a:cubicBezTo>
                <a:cubicBezTo>
                  <a:pt x="257" y="3"/>
                  <a:pt x="257" y="3"/>
                  <a:pt x="257" y="3"/>
                </a:cubicBezTo>
                <a:cubicBezTo>
                  <a:pt x="257" y="3"/>
                  <a:pt x="257" y="4"/>
                  <a:pt x="257" y="4"/>
                </a:cubicBezTo>
                <a:cubicBezTo>
                  <a:pt x="257" y="4"/>
                  <a:pt x="256" y="4"/>
                  <a:pt x="256" y="4"/>
                </a:cubicBezTo>
                <a:cubicBezTo>
                  <a:pt x="256" y="5"/>
                  <a:pt x="256" y="5"/>
                  <a:pt x="256" y="5"/>
                </a:cubicBezTo>
                <a:cubicBezTo>
                  <a:pt x="256" y="5"/>
                  <a:pt x="256" y="6"/>
                  <a:pt x="256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7"/>
                  <a:pt x="256" y="7"/>
                  <a:pt x="256" y="7"/>
                </a:cubicBezTo>
                <a:cubicBezTo>
                  <a:pt x="256" y="377"/>
                  <a:pt x="256" y="377"/>
                  <a:pt x="256" y="377"/>
                </a:cubicBezTo>
                <a:cubicBezTo>
                  <a:pt x="256" y="380"/>
                  <a:pt x="259" y="384"/>
                  <a:pt x="263" y="384"/>
                </a:cubicBezTo>
                <a:cubicBezTo>
                  <a:pt x="862" y="384"/>
                  <a:pt x="862" y="384"/>
                  <a:pt x="862" y="384"/>
                </a:cubicBezTo>
                <a:cubicBezTo>
                  <a:pt x="866" y="384"/>
                  <a:pt x="869" y="380"/>
                  <a:pt x="869" y="377"/>
                </a:cubicBezTo>
                <a:cubicBezTo>
                  <a:pt x="869" y="7"/>
                  <a:pt x="869" y="7"/>
                  <a:pt x="869" y="7"/>
                </a:cubicBezTo>
                <a:cubicBezTo>
                  <a:pt x="869" y="7"/>
                  <a:pt x="869" y="7"/>
                  <a:pt x="869" y="6"/>
                </a:cubicBezTo>
                <a:close/>
                <a:moveTo>
                  <a:pt x="270" y="22"/>
                </a:moveTo>
                <a:cubicBezTo>
                  <a:pt x="442" y="169"/>
                  <a:pt x="442" y="169"/>
                  <a:pt x="442" y="169"/>
                </a:cubicBezTo>
                <a:cubicBezTo>
                  <a:pt x="270" y="315"/>
                  <a:pt x="270" y="315"/>
                  <a:pt x="270" y="315"/>
                </a:cubicBezTo>
                <a:lnTo>
                  <a:pt x="270" y="22"/>
                </a:lnTo>
                <a:close/>
                <a:moveTo>
                  <a:pt x="282" y="14"/>
                </a:moveTo>
                <a:cubicBezTo>
                  <a:pt x="843" y="14"/>
                  <a:pt x="843" y="14"/>
                  <a:pt x="843" y="14"/>
                </a:cubicBezTo>
                <a:cubicBezTo>
                  <a:pt x="607" y="214"/>
                  <a:pt x="607" y="214"/>
                  <a:pt x="607" y="214"/>
                </a:cubicBezTo>
                <a:cubicBezTo>
                  <a:pt x="582" y="235"/>
                  <a:pt x="541" y="235"/>
                  <a:pt x="515" y="214"/>
                </a:cubicBezTo>
                <a:lnTo>
                  <a:pt x="282" y="14"/>
                </a:lnTo>
                <a:close/>
                <a:moveTo>
                  <a:pt x="855" y="22"/>
                </a:moveTo>
                <a:cubicBezTo>
                  <a:pt x="855" y="315"/>
                  <a:pt x="855" y="315"/>
                  <a:pt x="855" y="315"/>
                </a:cubicBezTo>
                <a:cubicBezTo>
                  <a:pt x="683" y="168"/>
                  <a:pt x="683" y="168"/>
                  <a:pt x="683" y="168"/>
                </a:cubicBezTo>
                <a:lnTo>
                  <a:pt x="855" y="22"/>
                </a:lnTo>
                <a:close/>
                <a:moveTo>
                  <a:pt x="270" y="370"/>
                </a:moveTo>
                <a:cubicBezTo>
                  <a:pt x="270" y="333"/>
                  <a:pt x="270" y="333"/>
                  <a:pt x="270" y="333"/>
                </a:cubicBezTo>
                <a:cubicBezTo>
                  <a:pt x="453" y="178"/>
                  <a:pt x="453" y="178"/>
                  <a:pt x="453" y="178"/>
                </a:cubicBezTo>
                <a:cubicBezTo>
                  <a:pt x="506" y="224"/>
                  <a:pt x="506" y="224"/>
                  <a:pt x="506" y="224"/>
                </a:cubicBezTo>
                <a:cubicBezTo>
                  <a:pt x="521" y="237"/>
                  <a:pt x="541" y="244"/>
                  <a:pt x="561" y="244"/>
                </a:cubicBezTo>
                <a:cubicBezTo>
                  <a:pt x="581" y="244"/>
                  <a:pt x="601" y="237"/>
                  <a:pt x="616" y="224"/>
                </a:cubicBezTo>
                <a:cubicBezTo>
                  <a:pt x="672" y="177"/>
                  <a:pt x="672" y="177"/>
                  <a:pt x="672" y="177"/>
                </a:cubicBezTo>
                <a:cubicBezTo>
                  <a:pt x="855" y="333"/>
                  <a:pt x="855" y="333"/>
                  <a:pt x="855" y="333"/>
                </a:cubicBezTo>
                <a:cubicBezTo>
                  <a:pt x="855" y="370"/>
                  <a:pt x="855" y="370"/>
                  <a:pt x="855" y="370"/>
                </a:cubicBezTo>
                <a:lnTo>
                  <a:pt x="270" y="370"/>
                </a:lnTo>
                <a:close/>
                <a:moveTo>
                  <a:pt x="204" y="7"/>
                </a:moveTo>
                <a:cubicBezTo>
                  <a:pt x="204" y="11"/>
                  <a:pt x="201" y="14"/>
                  <a:pt x="19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01" y="0"/>
                  <a:pt x="204" y="3"/>
                  <a:pt x="204" y="7"/>
                </a:cubicBezTo>
                <a:close/>
                <a:moveTo>
                  <a:pt x="204" y="88"/>
                </a:moveTo>
                <a:cubicBezTo>
                  <a:pt x="204" y="92"/>
                  <a:pt x="201" y="95"/>
                  <a:pt x="197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1" y="95"/>
                  <a:pt x="58" y="92"/>
                  <a:pt x="58" y="88"/>
                </a:cubicBezTo>
                <a:cubicBezTo>
                  <a:pt x="58" y="84"/>
                  <a:pt x="61" y="81"/>
                  <a:pt x="65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201" y="81"/>
                  <a:pt x="204" y="84"/>
                  <a:pt x="204" y="88"/>
                </a:cubicBezTo>
                <a:close/>
                <a:moveTo>
                  <a:pt x="204" y="169"/>
                </a:moveTo>
                <a:cubicBezTo>
                  <a:pt x="204" y="173"/>
                  <a:pt x="201" y="176"/>
                  <a:pt x="197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39" y="176"/>
                  <a:pt x="135" y="173"/>
                  <a:pt x="135" y="169"/>
                </a:cubicBezTo>
                <a:cubicBezTo>
                  <a:pt x="135" y="165"/>
                  <a:pt x="139" y="162"/>
                  <a:pt x="142" y="162"/>
                </a:cubicBezTo>
                <a:cubicBezTo>
                  <a:pt x="197" y="162"/>
                  <a:pt x="197" y="162"/>
                  <a:pt x="197" y="162"/>
                </a:cubicBezTo>
                <a:cubicBezTo>
                  <a:pt x="201" y="162"/>
                  <a:pt x="204" y="165"/>
                  <a:pt x="204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/>
            </a:endParaRPr>
          </a:p>
        </p:txBody>
      </p:sp>
      <p:pic>
        <p:nvPicPr>
          <p:cNvPr id="8" name="Graphic 7" descr="Lock">
            <a:extLst>
              <a:ext uri="{FF2B5EF4-FFF2-40B4-BE49-F238E27FC236}">
                <a16:creationId xmlns:a16="http://schemas.microsoft.com/office/drawing/2014/main" id="{75EB1D2D-9595-47D7-A813-170FBB1A0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1547" y="2088805"/>
            <a:ext cx="1080000" cy="1080000"/>
          </a:xfrm>
          <a:prstGeom prst="rect">
            <a:avLst/>
          </a:prstGeom>
        </p:spPr>
      </p:pic>
      <p:pic>
        <p:nvPicPr>
          <p:cNvPr id="10" name="Graphic 9" descr="Internet">
            <a:extLst>
              <a:ext uri="{FF2B5EF4-FFF2-40B4-BE49-F238E27FC236}">
                <a16:creationId xmlns:a16="http://schemas.microsoft.com/office/drawing/2014/main" id="{CDFC81FF-FBD5-41B3-BE95-D4D8EE62B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2542" y="208880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322EE7-11A1-1252-C316-186F83BC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9528"/>
            <a:ext cx="10515600" cy="3157788"/>
          </a:xfrm>
        </p:spPr>
        <p:txBody>
          <a:bodyPr/>
          <a:lstStyle/>
          <a:p>
            <a:r>
              <a:rPr lang="en-GB"/>
              <a:t>Respondent Centred Design</a:t>
            </a:r>
            <a:br>
              <a:rPr lang="en-GB" sz="7200" b="1"/>
            </a:b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83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633B50-2A43-48FB-BDEE-25209231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526298"/>
          </a:xfrm>
        </p:spPr>
        <p:txBody>
          <a:bodyPr/>
          <a:lstStyle/>
          <a:p>
            <a:r>
              <a:rPr lang="en-GB"/>
              <a:t>Questionnaire redevelopment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74E19-DBE5-4C2C-8F44-D2A7A9DF9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2662524"/>
          </a:xfrm>
        </p:spPr>
        <p:txBody>
          <a:bodyPr/>
          <a:lstStyle/>
          <a:p>
            <a:r>
              <a:rPr lang="en-GB" sz="2400"/>
              <a:t>Understanding and meeting the user need, not just a definition</a:t>
            </a:r>
          </a:p>
          <a:p>
            <a:r>
              <a:rPr lang="en-GB" sz="2400"/>
              <a:t>Understanding the respondent experience, ensuring collection is both respondent-centred and inclusive</a:t>
            </a:r>
          </a:p>
          <a:p>
            <a:r>
              <a:rPr lang="en-GB" sz="2400"/>
              <a:t>Using data to design and taking an ‘</a:t>
            </a:r>
            <a:r>
              <a:rPr lang="en-GB" sz="2400" err="1"/>
              <a:t>optimode</a:t>
            </a:r>
            <a:r>
              <a:rPr lang="en-GB" sz="2400"/>
              <a:t>’ approach</a:t>
            </a:r>
          </a:p>
          <a:p>
            <a:r>
              <a:rPr lang="en-GB" sz="2400"/>
              <a:t>Undertaking extensive systems-, flow- and cognitive-testing</a:t>
            </a:r>
          </a:p>
          <a:p>
            <a:r>
              <a:rPr lang="en-GB" sz="2400"/>
              <a:t>Maintaining consistency with standards and time-series where possible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5157ACC-4146-49EC-9B29-D6F421856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736"/>
          <a:stretch/>
        </p:blipFill>
        <p:spPr>
          <a:xfrm>
            <a:off x="838199" y="4558748"/>
            <a:ext cx="5287899" cy="1458517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1343C72-C608-4714-BEA7-01A528EC0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736"/>
          <a:stretch/>
        </p:blipFill>
        <p:spPr>
          <a:xfrm>
            <a:off x="6065901" y="4569673"/>
            <a:ext cx="5287899" cy="14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11BA15-66D8-5375-517B-8A3015D9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372" y="394138"/>
            <a:ext cx="8210466" cy="555244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FCEA13-B1FD-69F8-C16B-B6348E51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5" y="288600"/>
            <a:ext cx="10515600" cy="1578894"/>
          </a:xfrm>
        </p:spPr>
        <p:txBody>
          <a:bodyPr/>
          <a:lstStyle/>
          <a:p>
            <a:r>
              <a:rPr lang="en-GB"/>
              <a:t>The start of the </a:t>
            </a:r>
            <a:br>
              <a:rPr lang="en-GB"/>
            </a:br>
            <a:r>
              <a:rPr lang="en-GB"/>
              <a:t>survey changed </a:t>
            </a:r>
            <a:br>
              <a:rPr lang="en-GB"/>
            </a:br>
            <a:r>
              <a:rPr lang="en-GB"/>
              <a:t>from this…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7BD323-4654-AC6B-6094-B520D8329F16}"/>
              </a:ext>
            </a:extLst>
          </p:cNvPr>
          <p:cNvSpPr txBox="1"/>
          <p:nvPr/>
        </p:nvSpPr>
        <p:spPr>
          <a:xfrm>
            <a:off x="310055" y="2130188"/>
            <a:ext cx="3744531" cy="2308324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2.7% of respondents answer ‘yes’ to the first question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of questions is poor</a:t>
            </a:r>
          </a:p>
        </p:txBody>
      </p:sp>
    </p:spTree>
    <p:extLst>
      <p:ext uri="{BB962C8B-B14F-4D97-AF65-F5344CB8AC3E}">
        <p14:creationId xmlns:p14="http://schemas.microsoft.com/office/powerpoint/2010/main" val="362077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11BA15-66D8-5375-517B-8A3015D9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79527" y="394138"/>
            <a:ext cx="7466155" cy="555244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FCEA13-B1FD-69F8-C16B-B6348E51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5" y="288600"/>
            <a:ext cx="10515600" cy="526298"/>
          </a:xfrm>
        </p:spPr>
        <p:txBody>
          <a:bodyPr/>
          <a:lstStyle/>
          <a:p>
            <a:r>
              <a:rPr lang="en-GB"/>
              <a:t>To this: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DDA29-6121-1C26-E4E7-06643AB443E6}"/>
              </a:ext>
            </a:extLst>
          </p:cNvPr>
          <p:cNvSpPr txBox="1"/>
          <p:nvPr/>
        </p:nvSpPr>
        <p:spPr>
          <a:xfrm>
            <a:off x="372526" y="976026"/>
            <a:ext cx="3744531" cy="2308324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relatable – first question applies to everyone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of questions is more logical</a:t>
            </a:r>
          </a:p>
        </p:txBody>
      </p:sp>
    </p:spTree>
    <p:extLst>
      <p:ext uri="{BB962C8B-B14F-4D97-AF65-F5344CB8AC3E}">
        <p14:creationId xmlns:p14="http://schemas.microsoft.com/office/powerpoint/2010/main" val="667093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83C1-751F-D055-9171-41711CDC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26461D-8331-8EE9-44EA-4A494D889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ED7D215-4221-EACA-907B-FA6158D77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64" y="602723"/>
            <a:ext cx="10811775" cy="53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239963-9DE3-4145-8CE7-474095CB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9528"/>
            <a:ext cx="10515600" cy="2105192"/>
          </a:xfrm>
        </p:spPr>
        <p:txBody>
          <a:bodyPr/>
          <a:lstStyle/>
          <a:p>
            <a:pPr algn="ctr"/>
            <a:r>
              <a:rPr lang="en-GB">
                <a:latin typeface="Open Sans" panose="020B0606030504020204"/>
              </a:rPr>
              <a:t>Adaptive Survey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A7F63-861B-12A5-5A27-84AC00D986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4957CF7B-873D-46F4-BF77-5E1B1C92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40800"/>
            <a:ext cx="10515600" cy="526298"/>
          </a:xfrm>
        </p:spPr>
        <p:txBody>
          <a:bodyPr/>
          <a:lstStyle/>
          <a:p>
            <a:r>
              <a:rPr lang="en-GB"/>
              <a:t>Enabling an adaptive &amp; responsive design</a:t>
            </a:r>
          </a:p>
        </p:txBody>
      </p:sp>
      <p:graphicFrame>
        <p:nvGraphicFramePr>
          <p:cNvPr id="22" name="Content Placeholder 5">
            <a:extLst>
              <a:ext uri="{FF2B5EF4-FFF2-40B4-BE49-F238E27FC236}">
                <a16:creationId xmlns:a16="http://schemas.microsoft.com/office/drawing/2014/main" id="{6CE3C9D7-7311-47BD-84FE-1392810D4F1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07459" y="1132547"/>
          <a:ext cx="10977081" cy="237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1DFF6E8-BFE5-47C4-95E6-EE41D2494796}"/>
              </a:ext>
            </a:extLst>
          </p:cNvPr>
          <p:cNvSpPr txBox="1"/>
          <p:nvPr/>
        </p:nvSpPr>
        <p:spPr>
          <a:xfrm>
            <a:off x="1012861" y="3776912"/>
            <a:ext cx="9685619" cy="1323439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183E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each stage making the best use of available data sources to target resources effectively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183E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183E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to optimise response, improve inclusivity and drive up data quality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567941-E281-4DA3-8B2E-FB4D8A36039B}"/>
              </a:ext>
            </a:extLst>
          </p:cNvPr>
          <p:cNvSpPr txBox="1"/>
          <p:nvPr/>
        </p:nvSpPr>
        <p:spPr>
          <a:xfrm>
            <a:off x="3378484" y="1449220"/>
            <a:ext cx="5435029" cy="1777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45720" rIns="91440" bIns="4572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83E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29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F07573-C101-05CC-9E68-F03C5D4B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6" y="685259"/>
            <a:ext cx="10515600" cy="526298"/>
          </a:xfrm>
        </p:spPr>
        <p:txBody>
          <a:bodyPr/>
          <a:lstStyle/>
          <a:p>
            <a:r>
              <a:rPr lang="en-GB">
                <a:cs typeface="Arial"/>
              </a:rPr>
              <a:t>Adaptive Survey Design on the TLFS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39613-8AD8-A952-61C9-D2EC6A538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4" y="1424324"/>
            <a:ext cx="10851396" cy="981872"/>
          </a:xfrm>
        </p:spPr>
        <p:txBody>
          <a:bodyPr/>
          <a:lstStyle/>
          <a:p>
            <a:pPr marL="215900" lvl="1" indent="-215900">
              <a:lnSpc>
                <a:spcPct val="100000"/>
              </a:lnSpc>
              <a:buFont typeface="Arial,Sans-Serif" panose="020B0604020202020204" pitchFamily="34" charset="0"/>
            </a:pPr>
            <a:endParaRPr lang="en-GB" sz="1600">
              <a:solidFill>
                <a:srgbClr val="003C57"/>
              </a:solidFill>
              <a:cs typeface="Arial"/>
            </a:endParaRPr>
          </a:p>
          <a:p>
            <a:pPr marL="501650" lvl="1" indent="-285750">
              <a:lnSpc>
                <a:spcPct val="100000"/>
              </a:lnSpc>
              <a:buFont typeface="Arial,Sans-Serif" panose="020B0604020202020204" pitchFamily="34" charset="0"/>
            </a:pPr>
            <a:endParaRPr lang="en-GB" sz="700">
              <a:solidFill>
                <a:srgbClr val="003C57"/>
              </a:solidFill>
              <a:cs typeface="Arial"/>
            </a:endParaRPr>
          </a:p>
          <a:p>
            <a:pPr marL="251460" indent="-251460"/>
            <a:endParaRPr lang="en-GB">
              <a:cs typeface="Arial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A9A7817-E144-749B-FDCC-3310E5735E96}"/>
              </a:ext>
            </a:extLst>
          </p:cNvPr>
          <p:cNvSpPr txBox="1">
            <a:spLocks/>
          </p:cNvSpPr>
          <p:nvPr/>
        </p:nvSpPr>
        <p:spPr>
          <a:xfrm>
            <a:off x="476164" y="1378268"/>
            <a:ext cx="10718175" cy="42993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en-GB" sz="2000">
                <a:cs typeface="Arial"/>
              </a:rPr>
              <a:t>Targeted knock-to-nudge visits to encourage response from households in under-represented areas</a:t>
            </a:r>
            <a:endParaRPr lang="en-GB" sz="2000"/>
          </a:p>
          <a:p>
            <a:pPr marL="251460" indent="-251460"/>
            <a:endParaRPr lang="en-GB" sz="20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/>
              <a:t>Methodology</a:t>
            </a:r>
            <a:endParaRPr lang="en-GB" sz="2000" b="1">
              <a:cs typeface="Arial" panose="020B0604020202020204"/>
            </a:endParaRPr>
          </a:p>
          <a:p>
            <a:pPr marL="467995" lvl="1" indent="-457200"/>
            <a:r>
              <a:rPr lang="en-GB" sz="2000">
                <a:cs typeface="Arial" panose="020B0604020202020204"/>
              </a:rPr>
              <a:t>Used logistic regression, Coefficients of Variation (</a:t>
            </a:r>
            <a:r>
              <a:rPr lang="en-GB" sz="2000" b="1">
                <a:cs typeface="Arial" panose="020B0604020202020204"/>
              </a:rPr>
              <a:t>CVs</a:t>
            </a:r>
            <a:r>
              <a:rPr lang="en-GB" sz="2000">
                <a:cs typeface="Arial" panose="020B0604020202020204"/>
              </a:rPr>
              <a:t>) and </a:t>
            </a:r>
            <a:r>
              <a:rPr lang="en-GB" sz="2000" err="1">
                <a:cs typeface="Arial" panose="020B0604020202020204"/>
              </a:rPr>
              <a:t>Representivity</a:t>
            </a:r>
            <a:r>
              <a:rPr lang="en-GB" sz="2000">
                <a:cs typeface="Arial" panose="020B0604020202020204"/>
              </a:rPr>
              <a:t> Indicators (</a:t>
            </a:r>
            <a:r>
              <a:rPr lang="en-GB" sz="2000" b="1">
                <a:cs typeface="Arial" panose="020B0604020202020204"/>
              </a:rPr>
              <a:t>R Indicators</a:t>
            </a:r>
            <a:r>
              <a:rPr lang="en-GB" sz="2000">
                <a:cs typeface="Arial" panose="020B0604020202020204"/>
              </a:rPr>
              <a:t>)</a:t>
            </a:r>
            <a:r>
              <a:rPr lang="en-GB" sz="2000" b="1">
                <a:cs typeface="Arial"/>
              </a:rPr>
              <a:t> </a:t>
            </a:r>
            <a:r>
              <a:rPr lang="en-GB" sz="2000">
                <a:cs typeface="Arial"/>
              </a:rPr>
              <a:t>to identify the variables and categories of variables driving variation in response propensities</a:t>
            </a:r>
          </a:p>
          <a:p>
            <a:pPr marL="467995" lvl="1" indent="-457200"/>
            <a:r>
              <a:rPr lang="en-GB" sz="2000">
                <a:cs typeface="Arial"/>
              </a:rPr>
              <a:t>Strongest predictors of response</a:t>
            </a:r>
          </a:p>
          <a:p>
            <a:pPr marL="647700" lvl="2" indent="-179705">
              <a:buFont typeface="Wingdings" panose="020B0604020202020204" pitchFamily="34" charset="0"/>
              <a:buChar char="ü"/>
            </a:pPr>
            <a:r>
              <a:rPr lang="en-GB" sz="1600">
                <a:cs typeface="Arial"/>
              </a:rPr>
              <a:t>Age (&lt;45) </a:t>
            </a:r>
          </a:p>
          <a:p>
            <a:pPr marL="647700" lvl="2" indent="-179705">
              <a:buFont typeface="Wingdings" panose="020B0604020202020204" pitchFamily="34" charset="0"/>
              <a:buChar char="ü"/>
            </a:pPr>
            <a:r>
              <a:rPr lang="en-GB" sz="1600">
                <a:cs typeface="Arial"/>
                <a:sym typeface="Wingdings"/>
              </a:rPr>
              <a:t>Urban</a:t>
            </a:r>
            <a:r>
              <a:rPr lang="en-GB" sz="1600">
                <a:cs typeface="Arial"/>
              </a:rPr>
              <a:t>/Rural Classification (Urban)</a:t>
            </a:r>
          </a:p>
          <a:p>
            <a:pPr marL="647700" lvl="2" indent="-179705">
              <a:buFont typeface="Wingdings" panose="020B0604020202020204" pitchFamily="34" charset="0"/>
              <a:buChar char="ü"/>
            </a:pPr>
            <a:r>
              <a:rPr lang="en-GB" sz="1600">
                <a:cs typeface="Arial"/>
                <a:sym typeface="Wingdings"/>
              </a:rPr>
              <a:t>Index</a:t>
            </a:r>
            <a:r>
              <a:rPr lang="en-GB" sz="1600">
                <a:cs typeface="Arial"/>
              </a:rPr>
              <a:t> of Multiple Deprivation (IMD deciles 1-4)</a:t>
            </a:r>
          </a:p>
          <a:p>
            <a:pPr marL="251460" indent="-251460">
              <a:buFont typeface="Arial" panose="020B0604020202020204" pitchFamily="34" charset="0"/>
              <a:buNone/>
            </a:pPr>
            <a:endParaRPr lang="en-GB" sz="1700">
              <a:cs typeface="Arial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9B8C8AD-EAB7-FBB9-2E01-F45A625EB6F2}"/>
              </a:ext>
            </a:extLst>
          </p:cNvPr>
          <p:cNvSpPr/>
          <p:nvPr/>
        </p:nvSpPr>
        <p:spPr>
          <a:xfrm>
            <a:off x="5601576" y="4341536"/>
            <a:ext cx="356318" cy="9438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E2B7A-7397-274D-4BFF-FA9224B86304}"/>
              </a:ext>
            </a:extLst>
          </p:cNvPr>
          <p:cNvSpPr txBox="1"/>
          <p:nvPr/>
        </p:nvSpPr>
        <p:spPr>
          <a:xfrm>
            <a:off x="6179620" y="4524642"/>
            <a:ext cx="43900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>
                <a:solidFill>
                  <a:srgbClr val="183E56"/>
                </a:solidFill>
                <a:latin typeface="Arial"/>
                <a:cs typeface="Arial"/>
              </a:rPr>
              <a:t>Constructed 8 strata based on these variables that were attached to the sampling frame</a:t>
            </a:r>
            <a:endParaRPr lang="en-GB" sz="160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41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8206A-921F-8783-6751-64F9865A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of Knock-to-Nudge on Response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897BF7-1D70-7E60-3121-30AAD604F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056" y="1495907"/>
            <a:ext cx="6765396" cy="40224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50B6FD-A708-048B-6D29-77E53698B950}"/>
              </a:ext>
            </a:extLst>
          </p:cNvPr>
          <p:cNvSpPr txBox="1"/>
          <p:nvPr/>
        </p:nvSpPr>
        <p:spPr>
          <a:xfrm>
            <a:off x="9709078" y="3903157"/>
            <a:ext cx="2311685" cy="923330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Cohorts before Knock-to-nudge was introduced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B03237-D6C7-A837-39B4-C6CF6B3AE0C4}"/>
              </a:ext>
            </a:extLst>
          </p:cNvPr>
          <p:cNvCxnSpPr>
            <a:cxnSpLocks/>
          </p:cNvCxnSpPr>
          <p:nvPr/>
        </p:nvCxnSpPr>
        <p:spPr>
          <a:xfrm flipH="1" flipV="1">
            <a:off x="8318090" y="2908609"/>
            <a:ext cx="1206054" cy="134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1FFB8B-447A-9DC1-99BA-5455A9E1A0AE}"/>
              </a:ext>
            </a:extLst>
          </p:cNvPr>
          <p:cNvSpPr txBox="1"/>
          <p:nvPr/>
        </p:nvSpPr>
        <p:spPr>
          <a:xfrm>
            <a:off x="401204" y="3180880"/>
            <a:ext cx="1924204" cy="2585323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selected to receive Knock-to-Nudge visits if they don’t respond (areas with more deprivation, urban, younger people)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1FB6BD-BC69-6878-440D-6F589CCFDD82}"/>
              </a:ext>
            </a:extLst>
          </p:cNvPr>
          <p:cNvCxnSpPr/>
          <p:nvPr/>
        </p:nvCxnSpPr>
        <p:spPr>
          <a:xfrm>
            <a:off x="2233981" y="1695236"/>
            <a:ext cx="2944194" cy="1286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53BEC0-BA62-A5C9-84EB-C84B993F3A73}"/>
              </a:ext>
            </a:extLst>
          </p:cNvPr>
          <p:cNvSpPr txBox="1"/>
          <p:nvPr/>
        </p:nvSpPr>
        <p:spPr>
          <a:xfrm>
            <a:off x="401204" y="1319557"/>
            <a:ext cx="2126750" cy="1200329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that won’t receive knock-to-nudge visits (less deprived areas)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AAFD99-B1CA-5D84-DBF8-9CAF3E9E3A3B}"/>
              </a:ext>
            </a:extLst>
          </p:cNvPr>
          <p:cNvCxnSpPr>
            <a:cxnSpLocks/>
          </p:cNvCxnSpPr>
          <p:nvPr/>
        </p:nvCxnSpPr>
        <p:spPr>
          <a:xfrm flipV="1">
            <a:off x="2040580" y="3996647"/>
            <a:ext cx="2246680" cy="1365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349767-1FFC-C4EA-CA23-60159F1972D7}"/>
              </a:ext>
            </a:extLst>
          </p:cNvPr>
          <p:cNvCxnSpPr>
            <a:cxnSpLocks/>
          </p:cNvCxnSpPr>
          <p:nvPr/>
        </p:nvCxnSpPr>
        <p:spPr>
          <a:xfrm>
            <a:off x="5619964" y="2338393"/>
            <a:ext cx="0" cy="234097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BA0AD49-7DEA-82CC-5694-C46C98C1A796}"/>
              </a:ext>
            </a:extLst>
          </p:cNvPr>
          <p:cNvSpPr txBox="1"/>
          <p:nvPr/>
        </p:nvSpPr>
        <p:spPr>
          <a:xfrm>
            <a:off x="5045122" y="1689748"/>
            <a:ext cx="1965830" cy="64633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>
                <a:solidFill>
                  <a:srgbClr val="871A5B"/>
                </a:solidFill>
                <a:latin typeface="Arial"/>
                <a:cs typeface="Arial"/>
              </a:rPr>
              <a:t>Knock-to-nudge starts (day 14)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18583C-D17C-78D5-B654-FBC611FBDD43}"/>
              </a:ext>
            </a:extLst>
          </p:cNvPr>
          <p:cNvSpPr txBox="1"/>
          <p:nvPr/>
        </p:nvSpPr>
        <p:spPr>
          <a:xfrm>
            <a:off x="7188052" y="4014612"/>
            <a:ext cx="2221761" cy="25391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50">
                <a:solidFill>
                  <a:srgbClr val="183E56"/>
                </a:solidFill>
                <a:latin typeface="Arial"/>
                <a:cs typeface="Arial"/>
              </a:rPr>
              <a:t>Cases selected for Knock-to-nudge</a:t>
            </a:r>
            <a:endParaRPr lang="en-GB" sz="105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52FAE-574D-AB1C-6B2D-9B9494717247}"/>
              </a:ext>
            </a:extLst>
          </p:cNvPr>
          <p:cNvSpPr txBox="1"/>
          <p:nvPr/>
        </p:nvSpPr>
        <p:spPr>
          <a:xfrm>
            <a:off x="7188052" y="4263871"/>
            <a:ext cx="2221761" cy="41549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50">
                <a:solidFill>
                  <a:srgbClr val="183E56"/>
                </a:solidFill>
                <a:latin typeface="Arial"/>
                <a:cs typeface="Arial"/>
              </a:rPr>
              <a:t>Cases not receiving knock-to-nudge</a:t>
            </a:r>
            <a:endParaRPr lang="en-GB" sz="105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544AB-1558-ABF5-E173-5EB6268CA440}"/>
              </a:ext>
            </a:extLst>
          </p:cNvPr>
          <p:cNvSpPr txBox="1"/>
          <p:nvPr/>
        </p:nvSpPr>
        <p:spPr>
          <a:xfrm>
            <a:off x="7188052" y="4476522"/>
            <a:ext cx="1938226" cy="41549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50">
                <a:solidFill>
                  <a:srgbClr val="183E56"/>
                </a:solidFill>
                <a:latin typeface="Arial"/>
                <a:cs typeface="Arial"/>
              </a:rPr>
              <a:t>Response before knock-to-nudge was introduced</a:t>
            </a:r>
            <a:endParaRPr lang="en-GB" sz="105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1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F7B950-3FB6-1236-4AF9-100BFF43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Context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5B9A7-9978-3B63-6887-B7E7F271B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351"/>
            <a:ext cx="8301681" cy="2832570"/>
          </a:xfrm>
        </p:spPr>
        <p:txBody>
          <a:bodyPr/>
          <a:lstStyle/>
          <a:p>
            <a:pPr marL="251460" indent="-251460"/>
            <a:r>
              <a:rPr lang="en-US" sz="2800">
                <a:cs typeface="Arial"/>
              </a:rPr>
              <a:t>Steady downward trend in response rates </a:t>
            </a:r>
          </a:p>
          <a:p>
            <a:pPr marL="251460" indent="-251460"/>
            <a:r>
              <a:rPr lang="en-US" sz="2800">
                <a:cs typeface="Arial"/>
              </a:rPr>
              <a:t>Unprecedented challenges to field data collection </a:t>
            </a:r>
          </a:p>
          <a:p>
            <a:pPr marL="251460" indent="-251460"/>
            <a:r>
              <a:rPr lang="en-GB" sz="1800">
                <a:cs typeface="Arial"/>
              </a:rPr>
              <a:t>Security - Ring doorbells, gated communities</a:t>
            </a:r>
            <a:endParaRPr lang="en-US" sz="1800">
              <a:cs typeface="Arial"/>
            </a:endParaRPr>
          </a:p>
          <a:p>
            <a:pPr marL="251460" indent="-251460"/>
            <a:r>
              <a:rPr lang="en-GB" sz="1800">
                <a:cs typeface="Arial"/>
              </a:rPr>
              <a:t>Confidentiality – data sharing concerns</a:t>
            </a:r>
            <a:endParaRPr lang="en-US" sz="1800">
              <a:cs typeface="Arial"/>
            </a:endParaRPr>
          </a:p>
          <a:p>
            <a:pPr marL="251460" indent="-251460"/>
            <a:r>
              <a:rPr lang="en-GB" sz="1800">
                <a:cs typeface="Arial"/>
              </a:rPr>
              <a:t>Post pandemic – not wanting strangers in your house</a:t>
            </a:r>
            <a:endParaRPr lang="en-US" sz="1800">
              <a:cs typeface="Arial"/>
            </a:endParaRPr>
          </a:p>
          <a:p>
            <a:pPr marL="251460" indent="-251460"/>
            <a:r>
              <a:rPr lang="en-GB" sz="1800">
                <a:cs typeface="Arial"/>
              </a:rPr>
              <a:t>Anti-government feeling</a:t>
            </a:r>
            <a:endParaRPr lang="en-US">
              <a:cs typeface="Arial"/>
            </a:endParaRPr>
          </a:p>
          <a:p>
            <a:pPr marL="251460" indent="-251460"/>
            <a:r>
              <a:rPr lang="en-GB" sz="1800">
                <a:cs typeface="Arial"/>
              </a:rPr>
              <a:t>Survey fatigue</a:t>
            </a:r>
            <a:endParaRPr lang="en-US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26F830-1B00-B98F-B01C-9F345445A9CA}"/>
              </a:ext>
            </a:extLst>
          </p:cNvPr>
          <p:cNvSpPr/>
          <p:nvPr/>
        </p:nvSpPr>
        <p:spPr>
          <a:xfrm>
            <a:off x="3534152" y="4314672"/>
            <a:ext cx="4695021" cy="154883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</a:rPr>
              <a:t>Respondent doorstop refusal rates have doubled compared to pre-pandemic </a:t>
            </a:r>
          </a:p>
        </p:txBody>
      </p:sp>
    </p:spTree>
    <p:extLst>
      <p:ext uri="{BB962C8B-B14F-4D97-AF65-F5344CB8AC3E}">
        <p14:creationId xmlns:p14="http://schemas.microsoft.com/office/powerpoint/2010/main" val="46272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91100A-E7F4-41D4-3198-845AC7D0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467820"/>
          </a:xfrm>
        </p:spPr>
        <p:txBody>
          <a:bodyPr/>
          <a:lstStyle/>
          <a:p>
            <a:r>
              <a:rPr lang="en-GB" sz="3200">
                <a:cs typeface="Arial"/>
              </a:rPr>
              <a:t>Evidence of reduction in bias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E15217-ED4C-3A71-2CF1-A64B7AB73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5089125" cy="4129849"/>
          </a:xfrm>
        </p:spPr>
        <p:txBody>
          <a:bodyPr/>
          <a:lstStyle/>
          <a:p>
            <a:pPr marL="251460" indent="-251460"/>
            <a:r>
              <a:rPr lang="en-GB" sz="2000" b="1">
                <a:cs typeface="Arial"/>
              </a:rPr>
              <a:t>R indicators</a:t>
            </a:r>
            <a:r>
              <a:rPr lang="en-GB" sz="2000">
                <a:cs typeface="Arial"/>
              </a:rPr>
              <a:t> measure the extent to which a survey is </a:t>
            </a:r>
            <a:r>
              <a:rPr lang="en-GB" sz="2000" b="1">
                <a:solidFill>
                  <a:srgbClr val="003B57"/>
                </a:solidFill>
                <a:latin typeface="Arial"/>
                <a:cs typeface="Arial"/>
              </a:rPr>
              <a:t>representative</a:t>
            </a:r>
            <a:r>
              <a:rPr lang="en-GB" sz="2000">
                <a:cs typeface="Arial"/>
              </a:rPr>
              <a:t> of a population.</a:t>
            </a:r>
            <a:endParaRPr lang="en-US"/>
          </a:p>
          <a:p>
            <a:pPr marL="251460" indent="-251460"/>
            <a:r>
              <a:rPr lang="en-GB" sz="2000">
                <a:cs typeface="Arial"/>
              </a:rPr>
              <a:t>To see an improvement in the representativity of the data: </a:t>
            </a:r>
            <a:endParaRPr lang="en-GB"/>
          </a:p>
          <a:p>
            <a:pPr marL="467995" lvl="1" indent="-215900">
              <a:buFont typeface="Wingdings" panose="020B0604020202020204" pitchFamily="34" charset="0"/>
              <a:buChar char="ü"/>
            </a:pPr>
            <a:r>
              <a:rPr lang="en-GB" sz="1800" b="1">
                <a:cs typeface="Arial"/>
              </a:rPr>
              <a:t>Increase in R indicator </a:t>
            </a:r>
          </a:p>
          <a:p>
            <a:pPr marL="467995" lvl="1" indent="-215900">
              <a:buFont typeface="Wingdings" panose="020B0604020202020204" pitchFamily="34" charset="0"/>
              <a:buChar char="ü"/>
            </a:pPr>
            <a:endParaRPr lang="en-GB" sz="1800">
              <a:cs typeface="Arial"/>
            </a:endParaRPr>
          </a:p>
        </p:txBody>
      </p:sp>
      <p:pic>
        <p:nvPicPr>
          <p:cNvPr id="6" name="Picture 5" descr="A graph with a line going up&#10;&#10;Description automatically generated">
            <a:extLst>
              <a:ext uri="{FF2B5EF4-FFF2-40B4-BE49-F238E27FC236}">
                <a16:creationId xmlns:a16="http://schemas.microsoft.com/office/drawing/2014/main" id="{7E484630-FC74-29EA-DEF2-A1A5D5D3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310" y="1315692"/>
            <a:ext cx="3508795" cy="2124559"/>
          </a:xfrm>
          <a:prstGeom prst="rect">
            <a:avLst/>
          </a:prstGeom>
        </p:spPr>
      </p:pic>
      <p:pic>
        <p:nvPicPr>
          <p:cNvPr id="5" name="Picture 4" descr="A graph with a line going up&#10;&#10;Description automatically generated">
            <a:extLst>
              <a:ext uri="{FF2B5EF4-FFF2-40B4-BE49-F238E27FC236}">
                <a16:creationId xmlns:a16="http://schemas.microsoft.com/office/drawing/2014/main" id="{825A5D39-6F2F-2CE6-3B1D-DEB03F014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168" y="3514676"/>
            <a:ext cx="3446210" cy="2060519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02A9D2E-16E5-39A9-71C2-651F5C88CD27}"/>
              </a:ext>
            </a:extLst>
          </p:cNvPr>
          <p:cNvSpPr>
            <a:spLocks noGrp="1"/>
          </p:cNvSpPr>
          <p:nvPr/>
        </p:nvSpPr>
        <p:spPr>
          <a:xfrm>
            <a:off x="924464" y="3379645"/>
            <a:ext cx="4842674" cy="21323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en-GB" sz="2000" b="1">
                <a:cs typeface="Arial"/>
              </a:rPr>
              <a:t>CV</a:t>
            </a:r>
            <a:r>
              <a:rPr lang="en-GB" sz="2000">
                <a:cs typeface="Arial"/>
              </a:rPr>
              <a:t> in </a:t>
            </a:r>
            <a:r>
              <a:rPr lang="en-GB" sz="2000" b="1">
                <a:cs typeface="Arial"/>
              </a:rPr>
              <a:t>response propensities</a:t>
            </a:r>
            <a:r>
              <a:rPr lang="en-GB" sz="2000">
                <a:cs typeface="Arial"/>
              </a:rPr>
              <a:t> for a selected set of auxiliary variables.</a:t>
            </a:r>
          </a:p>
          <a:p>
            <a:pPr marL="251460" indent="-251460"/>
            <a:r>
              <a:rPr lang="en-GB" sz="2000">
                <a:cs typeface="Arial"/>
              </a:rPr>
              <a:t>To see an improvement in the representativity of the data: </a:t>
            </a:r>
            <a:endParaRPr lang="en-GB"/>
          </a:p>
          <a:p>
            <a:pPr marL="467995" lvl="1" indent="-215900">
              <a:buFont typeface="Wingdings" panose="020B0604020202020204" pitchFamily="34" charset="0"/>
              <a:buChar char="ü"/>
            </a:pPr>
            <a:r>
              <a:rPr lang="en-GB" sz="1800" b="1">
                <a:cs typeface="Arial"/>
              </a:rPr>
              <a:t>Decrease in CV</a:t>
            </a:r>
          </a:p>
          <a:p>
            <a:pPr marL="467995" lvl="1" indent="-215900">
              <a:buFont typeface="Wingdings" panose="020B0604020202020204" pitchFamily="34" charset="0"/>
              <a:buChar char="ü"/>
            </a:pPr>
            <a:endParaRPr lang="en-GB" sz="1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9863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9F58AF0-ACA7-E394-E37F-C0588B3C1940}"/>
              </a:ext>
            </a:extLst>
          </p:cNvPr>
          <p:cNvSpPr txBox="1">
            <a:spLocks/>
          </p:cNvSpPr>
          <p:nvPr/>
        </p:nvSpPr>
        <p:spPr>
          <a:xfrm>
            <a:off x="838200" y="2493303"/>
            <a:ext cx="8424134" cy="210519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8800" b="1">
                <a:solidFill>
                  <a:schemeClr val="bg1"/>
                </a:solidFill>
                <a:cs typeface="Arial"/>
              </a:rPr>
              <a:t>Challenges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1546509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90C2D-1C73-FE67-58D5-7615F9E3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Challenges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C5CAF-4EFB-DF72-8A94-EB52F11C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922" y="1713691"/>
            <a:ext cx="8991601" cy="3314241"/>
          </a:xfrm>
        </p:spPr>
        <p:txBody>
          <a:bodyPr/>
          <a:lstStyle/>
          <a:p>
            <a:pPr marL="251460" indent="-251460"/>
            <a:r>
              <a:rPr lang="en-US">
                <a:cs typeface="Arial"/>
              </a:rPr>
              <a:t>Partial Responses</a:t>
            </a:r>
          </a:p>
          <a:p>
            <a:pPr marL="502285" lvl="1" indent="-215900">
              <a:lnSpc>
                <a:spcPct val="100000"/>
              </a:lnSpc>
              <a:spcAft>
                <a:spcPts val="0"/>
              </a:spcAft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rgbClr val="183E56"/>
                </a:solidFill>
                <a:cs typeface="Arial"/>
              </a:rPr>
              <a:t>Individuals dropping out before completing the survey</a:t>
            </a:r>
            <a:endParaRPr lang="en-US" sz="2400">
              <a:cs typeface="Arial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,Sans-Serif" panose="020B0604020202020204" pitchFamily="34" charset="0"/>
              <a:buChar char="•"/>
            </a:pPr>
            <a:endParaRPr lang="en-US" sz="2400">
              <a:cs typeface="Arial"/>
            </a:endParaRPr>
          </a:p>
          <a:p>
            <a:pPr marL="502285" lvl="1" indent="-215900">
              <a:lnSpc>
                <a:spcPct val="100000"/>
              </a:lnSpc>
              <a:spcAft>
                <a:spcPts val="0"/>
              </a:spcAft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rgbClr val="183E56"/>
                </a:solidFill>
                <a:cs typeface="Arial"/>
              </a:rPr>
              <a:t>Households without complete responses from every individual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</a:pPr>
            <a:endParaRPr lang="en-US" sz="2800">
              <a:solidFill>
                <a:srgbClr val="183E56"/>
              </a:solidFill>
              <a:cs typeface="Arial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</a:pPr>
            <a:r>
              <a:rPr lang="en-US" sz="2800">
                <a:solidFill>
                  <a:srgbClr val="183E56"/>
                </a:solidFill>
                <a:cs typeface="Arial"/>
              </a:rPr>
              <a:t>Industry &amp; Occupation</a:t>
            </a:r>
            <a:endParaRPr lang="en-US"/>
          </a:p>
          <a:p>
            <a:pPr marL="502285" lvl="1" indent="-215900">
              <a:lnSpc>
                <a:spcPct val="100000"/>
              </a:lnSpc>
              <a:spcAft>
                <a:spcPts val="0"/>
              </a:spcAft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rgbClr val="183E56"/>
                </a:solidFill>
                <a:cs typeface="Arial"/>
              </a:rPr>
              <a:t>Challenging to collect detailed information without interviewer prompts</a:t>
            </a:r>
          </a:p>
        </p:txBody>
      </p:sp>
      <p:pic>
        <p:nvPicPr>
          <p:cNvPr id="8" name="Graphic 7" descr="Home outline">
            <a:extLst>
              <a:ext uri="{FF2B5EF4-FFF2-40B4-BE49-F238E27FC236}">
                <a16:creationId xmlns:a16="http://schemas.microsoft.com/office/drawing/2014/main" id="{D3BC4D19-459E-0703-34DA-8C2291A3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1148" y="1827410"/>
            <a:ext cx="1005292" cy="1063165"/>
          </a:xfrm>
          <a:prstGeom prst="rect">
            <a:avLst/>
          </a:prstGeom>
        </p:spPr>
      </p:pic>
      <p:pic>
        <p:nvPicPr>
          <p:cNvPr id="26" name="Graphic 25" descr="User with solid fill">
            <a:extLst>
              <a:ext uri="{FF2B5EF4-FFF2-40B4-BE49-F238E27FC236}">
                <a16:creationId xmlns:a16="http://schemas.microsoft.com/office/drawing/2014/main" id="{98A8803D-453D-4EFB-4E3F-E21D5499F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0830" y="2898253"/>
            <a:ext cx="263176" cy="263176"/>
          </a:xfrm>
          <a:prstGeom prst="rect">
            <a:avLst/>
          </a:prstGeom>
        </p:spPr>
      </p:pic>
      <p:pic>
        <p:nvPicPr>
          <p:cNvPr id="28" name="Graphic 27" descr="User with solid fill">
            <a:extLst>
              <a:ext uri="{FF2B5EF4-FFF2-40B4-BE49-F238E27FC236}">
                <a16:creationId xmlns:a16="http://schemas.microsoft.com/office/drawing/2014/main" id="{62E2C60A-B210-A2F7-0B39-1E8F3C078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9252" y="2898253"/>
            <a:ext cx="263176" cy="263176"/>
          </a:xfrm>
          <a:prstGeom prst="rect">
            <a:avLst/>
          </a:prstGeom>
        </p:spPr>
      </p:pic>
      <p:pic>
        <p:nvPicPr>
          <p:cNvPr id="30" name="Graphic 29" descr="User with solid fill">
            <a:extLst>
              <a:ext uri="{FF2B5EF4-FFF2-40B4-BE49-F238E27FC236}">
                <a16:creationId xmlns:a16="http://schemas.microsoft.com/office/drawing/2014/main" id="{F511D8A5-B66D-CC7A-22CA-FDB2B3599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7674" y="2898253"/>
            <a:ext cx="263176" cy="26317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D477537-F72D-DAF5-E6D0-7C5731B6DA68}"/>
              </a:ext>
            </a:extLst>
          </p:cNvPr>
          <p:cNvSpPr/>
          <p:nvPr/>
        </p:nvSpPr>
        <p:spPr>
          <a:xfrm>
            <a:off x="10583809" y="3294815"/>
            <a:ext cx="704130" cy="2391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1BDCEB-71E1-4EFA-F54D-84E5B5766A34}"/>
              </a:ext>
            </a:extLst>
          </p:cNvPr>
          <p:cNvSpPr/>
          <p:nvPr/>
        </p:nvSpPr>
        <p:spPr>
          <a:xfrm>
            <a:off x="10583809" y="3643714"/>
            <a:ext cx="147285" cy="636730"/>
          </a:xfrm>
          <a:prstGeom prst="rect">
            <a:avLst/>
          </a:prstGeom>
          <a:solidFill>
            <a:srgbClr val="FF8F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434632-FE47-41B8-96A0-38AFFCE0AD48}"/>
              </a:ext>
            </a:extLst>
          </p:cNvPr>
          <p:cNvSpPr/>
          <p:nvPr/>
        </p:nvSpPr>
        <p:spPr>
          <a:xfrm>
            <a:off x="11111718" y="3642893"/>
            <a:ext cx="147285" cy="6367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E66F3CB-FED0-AC81-CA44-6E73E30CDB96}"/>
              </a:ext>
            </a:extLst>
          </p:cNvPr>
          <p:cNvSpPr txBox="1"/>
          <p:nvPr/>
        </p:nvSpPr>
        <p:spPr>
          <a:xfrm>
            <a:off x="11353073" y="3262879"/>
            <a:ext cx="7016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183E56"/>
                </a:solidFill>
                <a:latin typeface="Arial"/>
                <a:cs typeface="Arial"/>
              </a:rPr>
              <a:t>Household structure</a:t>
            </a:r>
            <a:endParaRPr lang="en-US" sz="90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F19AF30-555E-D8CA-C067-D7C4F345CD8B}"/>
              </a:ext>
            </a:extLst>
          </p:cNvPr>
          <p:cNvSpPr txBox="1"/>
          <p:nvPr/>
        </p:nvSpPr>
        <p:spPr>
          <a:xfrm>
            <a:off x="11372363" y="3880195"/>
            <a:ext cx="7016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183E56"/>
                </a:solidFill>
                <a:latin typeface="Arial"/>
                <a:cs typeface="Arial"/>
              </a:rPr>
              <a:t>Individual questions</a:t>
            </a:r>
            <a:endParaRPr lang="en-US" sz="90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F4BD8C-492E-C78E-88F9-8C48505C525F}"/>
              </a:ext>
            </a:extLst>
          </p:cNvPr>
          <p:cNvSpPr/>
          <p:nvPr/>
        </p:nvSpPr>
        <p:spPr>
          <a:xfrm>
            <a:off x="10851073" y="3643714"/>
            <a:ext cx="147285" cy="636730"/>
          </a:xfrm>
          <a:prstGeom prst="rect">
            <a:avLst/>
          </a:prstGeom>
          <a:solidFill>
            <a:srgbClr val="FF8F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3BD940-07E2-9031-874A-6255F7508057}"/>
              </a:ext>
            </a:extLst>
          </p:cNvPr>
          <p:cNvSpPr/>
          <p:nvPr/>
        </p:nvSpPr>
        <p:spPr>
          <a:xfrm>
            <a:off x="10851074" y="3642893"/>
            <a:ext cx="151568" cy="4529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234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B2D1D2-4548-7053-DD06-A96170A7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Next steps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B3601-6A93-1A35-C931-47CFB4103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86" y="1593337"/>
            <a:ext cx="10534414" cy="4213013"/>
          </a:xfrm>
        </p:spPr>
        <p:txBody>
          <a:bodyPr/>
          <a:lstStyle/>
          <a:p>
            <a:pPr marL="251460" indent="-251460"/>
            <a:r>
              <a:rPr lang="en-US" dirty="0">
                <a:cs typeface="Arial"/>
              </a:rPr>
              <a:t>Testing the impact of shortening the questionnaire</a:t>
            </a:r>
          </a:p>
          <a:p>
            <a:pPr marL="467995" lvl="1" indent="-215900"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Live Oct 24 – survey reduced by half to approx. 15 mins per household</a:t>
            </a:r>
          </a:p>
          <a:p>
            <a:pPr marL="467995" lvl="1" indent="-215900"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Impact of different question blocks on drop out rates and characteristics of partially responding households</a:t>
            </a:r>
          </a:p>
          <a:p>
            <a:pPr marL="251460" indent="-215900"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Further design development to enable a shorter ‘core’ questionnaire alongside wider data requirements pending test outcomes</a:t>
            </a:r>
          </a:p>
        </p:txBody>
      </p:sp>
    </p:spTree>
    <p:extLst>
      <p:ext uri="{BB962C8B-B14F-4D97-AF65-F5344CB8AC3E}">
        <p14:creationId xmlns:p14="http://schemas.microsoft.com/office/powerpoint/2010/main" val="406647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9AF147-2E76-7572-D362-D74A99D0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91" y="2769528"/>
            <a:ext cx="10515600" cy="1052596"/>
          </a:xfrm>
        </p:spPr>
        <p:txBody>
          <a:bodyPr/>
          <a:lstStyle/>
          <a:p>
            <a:r>
              <a:rPr lang="en-US">
                <a:cs typeface="Arial"/>
              </a:rPr>
              <a:t>Questions &amp; Discussion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9FD58D-B6C6-42F6-B34B-B8184272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126"/>
            <a:ext cx="10515600" cy="526298"/>
          </a:xfrm>
        </p:spPr>
        <p:txBody>
          <a:bodyPr/>
          <a:lstStyle/>
          <a:p>
            <a:r>
              <a:rPr lang="en-GB"/>
              <a:t>Transforming Social Surveys</a:t>
            </a:r>
            <a:endParaRPr lang="en-GB">
              <a:cs typeface="Arial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D97250-FE61-4BEB-B9AD-53F5F60D579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-214254" y="1890752"/>
          <a:ext cx="5901880" cy="355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E01F233-FF10-42EC-B04A-AB92233F30D0}"/>
              </a:ext>
            </a:extLst>
          </p:cNvPr>
          <p:cNvSpPr txBox="1">
            <a:spLocks/>
          </p:cNvSpPr>
          <p:nvPr/>
        </p:nvSpPr>
        <p:spPr>
          <a:xfrm>
            <a:off x="5536580" y="1927595"/>
            <a:ext cx="5570035" cy="266425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/>
              <a:t>Online-first design to target resources where needed most and drive up quality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/>
          </a:p>
          <a:p>
            <a:pPr marL="251460" indent="-251460"/>
            <a:r>
              <a:rPr lang="en-GB" sz="2000"/>
              <a:t>Inclusive design</a:t>
            </a:r>
            <a:endParaRPr lang="en-GB" sz="2000">
              <a:cs typeface="Arial"/>
            </a:endParaRPr>
          </a:p>
          <a:p>
            <a:pPr marL="251460" indent="-251460"/>
            <a:r>
              <a:rPr lang="en-GB" sz="2000"/>
              <a:t>Effective, targeted use of resources</a:t>
            </a:r>
            <a:endParaRPr lang="en-GB" sz="2000">
              <a:cs typeface="Arial"/>
            </a:endParaRPr>
          </a:p>
          <a:p>
            <a:pPr marL="251460" indent="-251460"/>
            <a:r>
              <a:rPr lang="en-GB" sz="2000"/>
              <a:t>Better value for money</a:t>
            </a:r>
            <a:endParaRPr lang="en-GB" sz="2000">
              <a:cs typeface="Arial"/>
            </a:endParaRPr>
          </a:p>
          <a:p>
            <a:pPr marL="251460" indent="-251460"/>
            <a:r>
              <a:rPr lang="en-GB" sz="2000"/>
              <a:t>Higher quality data</a:t>
            </a:r>
            <a:endParaRPr lang="en-GB" sz="2000"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67A6EC-477F-6D20-B15E-59829C200E64}"/>
              </a:ext>
            </a:extLst>
          </p:cNvPr>
          <p:cNvSpPr txBox="1"/>
          <p:nvPr/>
        </p:nvSpPr>
        <p:spPr>
          <a:xfrm>
            <a:off x="6003324" y="5242694"/>
            <a:ext cx="5354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83E56"/>
                </a:solidFill>
                <a:latin typeface="Arial"/>
                <a:cs typeface="Arial"/>
              </a:rPr>
              <a:t>Transformation of the Labour Force Survey</a:t>
            </a:r>
            <a:endParaRPr lang="en-US" b="1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1C8F234-1FE8-6678-1118-4A110CADD499}"/>
              </a:ext>
            </a:extLst>
          </p:cNvPr>
          <p:cNvSpPr/>
          <p:nvPr/>
        </p:nvSpPr>
        <p:spPr>
          <a:xfrm>
            <a:off x="5539946" y="5323703"/>
            <a:ext cx="380999" cy="2059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9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E734FD-A126-6ED7-04D1-4BB9E9FB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73" y="414259"/>
            <a:ext cx="10515600" cy="526298"/>
          </a:xfrm>
        </p:spPr>
        <p:txBody>
          <a:bodyPr/>
          <a:lstStyle/>
          <a:p>
            <a:r>
              <a:rPr lang="en-GB">
                <a:cs typeface="Arial"/>
              </a:rPr>
              <a:t>Labour Force Survey Transformation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5B161D-668E-6DDC-4515-DEFC47624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551" y="2699284"/>
            <a:ext cx="6829180" cy="3341364"/>
          </a:xfrm>
        </p:spPr>
        <p:txBody>
          <a:bodyPr/>
          <a:lstStyle/>
          <a:p>
            <a:pPr marL="0" indent="0">
              <a:buNone/>
            </a:pPr>
            <a:r>
              <a:rPr lang="en-GB" sz="2000" b="1">
                <a:cs typeface="Arial"/>
              </a:rPr>
              <a:t>New survey designed to better withstand field collection challenges</a:t>
            </a:r>
            <a:endParaRPr lang="en-US" sz="2000" b="1"/>
          </a:p>
          <a:p>
            <a:pPr marL="251460" indent="-251460"/>
            <a:r>
              <a:rPr lang="en-GB" sz="2000">
                <a:cs typeface="Arial"/>
              </a:rPr>
              <a:t>Online-first approach enables people to respond at their convenience</a:t>
            </a:r>
          </a:p>
          <a:p>
            <a:pPr marL="251460" indent="-251460"/>
            <a:r>
              <a:rPr lang="en-GB" sz="2000">
                <a:cs typeface="Arial"/>
              </a:rPr>
              <a:t>Larger sample more robust to lower response rates</a:t>
            </a:r>
          </a:p>
          <a:p>
            <a:pPr marL="251460" indent="-251460"/>
            <a:r>
              <a:rPr lang="en-GB" sz="2000">
                <a:cs typeface="Arial"/>
              </a:rPr>
              <a:t>More flexible, responsive and operationally efficient</a:t>
            </a:r>
          </a:p>
          <a:p>
            <a:pPr marL="251460" indent="-251460"/>
            <a:r>
              <a:rPr lang="en-GB" sz="2000">
                <a:cs typeface="Arial"/>
              </a:rPr>
              <a:t>Driving up quality by targeting under-represented communities and transforming the questionnaire</a:t>
            </a:r>
          </a:p>
          <a:p>
            <a:pPr marL="251460" indent="-251460"/>
            <a:endParaRPr lang="en-GB" sz="200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8CD8E-904A-E648-2482-2A1EF445C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323" y="1713985"/>
            <a:ext cx="3362325" cy="392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BA3AB6-245E-EA81-454D-E425C6CED140}"/>
              </a:ext>
            </a:extLst>
          </p:cNvPr>
          <p:cNvSpPr txBox="1"/>
          <p:nvPr/>
        </p:nvSpPr>
        <p:spPr>
          <a:xfrm>
            <a:off x="564292" y="1293677"/>
            <a:ext cx="80977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GB">
                <a:solidFill>
                  <a:srgbClr val="003B57"/>
                </a:solidFill>
                <a:latin typeface="Arial"/>
                <a:cs typeface="Arial"/>
              </a:rPr>
              <a:t>The largest survey of private households in Great Britain</a:t>
            </a:r>
            <a:endParaRPr lang="en-US">
              <a:solidFill>
                <a:srgbClr val="003B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"/>
              <a:buChar char="•"/>
            </a:pPr>
            <a:r>
              <a:rPr lang="en-US">
                <a:solidFill>
                  <a:srgbClr val="003B57"/>
                </a:solidFill>
                <a:latin typeface="Arial"/>
                <a:cs typeface="Arial"/>
              </a:rPr>
              <a:t>Official measurement of unemployment and employment</a:t>
            </a:r>
            <a:endParaRPr lang="en-US">
              <a:solidFill>
                <a:srgbClr val="003B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"/>
              <a:buChar char="•"/>
            </a:pPr>
            <a:r>
              <a:rPr lang="en-GB">
                <a:solidFill>
                  <a:srgbClr val="003B57"/>
                </a:solidFill>
                <a:latin typeface="Arial"/>
                <a:cs typeface="Arial"/>
              </a:rPr>
              <a:t>Longitudinal survey – households are invited to take part every 3 months for  5 waves</a:t>
            </a:r>
            <a:endParaRPr lang="en-US">
              <a:solidFill>
                <a:srgbClr val="003B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9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633B50-2A43-48FB-BDEE-25209231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Focus for improved quality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887E812-CCF5-4B5E-940E-098285864412}"/>
              </a:ext>
            </a:extLst>
          </p:cNvPr>
          <p:cNvGraphicFramePr/>
          <p:nvPr/>
        </p:nvGraphicFramePr>
        <p:xfrm>
          <a:off x="841445" y="1450511"/>
          <a:ext cx="10784975" cy="426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20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C091C6C8-740F-DB6E-82BF-D25860B20D33}"/>
              </a:ext>
            </a:extLst>
          </p:cNvPr>
          <p:cNvGrpSpPr/>
          <p:nvPr/>
        </p:nvGrpSpPr>
        <p:grpSpPr>
          <a:xfrm>
            <a:off x="9605810" y="2182058"/>
            <a:ext cx="1943823" cy="366276"/>
            <a:chOff x="6862622" y="1733550"/>
            <a:chExt cx="1595578" cy="304800"/>
          </a:xfrm>
          <a:solidFill>
            <a:schemeClr val="accent5">
              <a:lumMod val="75000"/>
            </a:schemeClr>
          </a:solidFill>
        </p:grpSpPr>
        <p:sp>
          <p:nvSpPr>
            <p:cNvPr id="50" name="Chevron 13">
              <a:extLst>
                <a:ext uri="{FF2B5EF4-FFF2-40B4-BE49-F238E27FC236}">
                  <a16:creationId xmlns:a16="http://schemas.microsoft.com/office/drawing/2014/main" id="{FDF407B1-587E-55F7-A51F-881A06CCD40D}"/>
                </a:ext>
              </a:extLst>
            </p:cNvPr>
            <p:cNvSpPr/>
            <p:nvPr/>
          </p:nvSpPr>
          <p:spPr>
            <a:xfrm>
              <a:off x="6862622" y="1733550"/>
              <a:ext cx="1595578" cy="304800"/>
            </a:xfrm>
            <a:prstGeom prst="chevron">
              <a:avLst>
                <a:gd name="adj" fmla="val 32323"/>
              </a:avLst>
            </a:prstGeom>
            <a:grp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Open Sans" panose="020B0606030504020204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3DAC53-6E8A-CDA3-C026-A4A99CAF73F0}"/>
                </a:ext>
              </a:extLst>
            </p:cNvPr>
            <p:cNvSpPr/>
            <p:nvPr/>
          </p:nvSpPr>
          <p:spPr>
            <a:xfrm>
              <a:off x="7617114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Open Sans" panose="020B060603050402020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04816" y="2181815"/>
            <a:ext cx="1943823" cy="366276"/>
            <a:chOff x="6862622" y="1733550"/>
            <a:chExt cx="1595578" cy="304800"/>
          </a:xfrm>
        </p:grpSpPr>
        <p:sp>
          <p:nvSpPr>
            <p:cNvPr id="14" name="Chevron 13"/>
            <p:cNvSpPr/>
            <p:nvPr/>
          </p:nvSpPr>
          <p:spPr>
            <a:xfrm>
              <a:off x="6862622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5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Open Sans" panose="020B0606030504020204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617114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Open Sans" panose="020B060603050402020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5940" y="2177393"/>
            <a:ext cx="1943823" cy="366276"/>
            <a:chOff x="5318416" y="1733550"/>
            <a:chExt cx="1595578" cy="304800"/>
          </a:xfrm>
        </p:grpSpPr>
        <p:sp>
          <p:nvSpPr>
            <p:cNvPr id="13" name="Chevron 12"/>
            <p:cNvSpPr/>
            <p:nvPr/>
          </p:nvSpPr>
          <p:spPr>
            <a:xfrm>
              <a:off x="5318416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4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Open Sans" panose="020B0606030504020204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072908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Open Sans" panose="020B060603050402020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81228" y="2177393"/>
            <a:ext cx="1943823" cy="366276"/>
            <a:chOff x="3774211" y="1733550"/>
            <a:chExt cx="1595578" cy="304800"/>
          </a:xfrm>
        </p:grpSpPr>
        <p:sp>
          <p:nvSpPr>
            <p:cNvPr id="12" name="Chevron 11"/>
            <p:cNvSpPr/>
            <p:nvPr/>
          </p:nvSpPr>
          <p:spPr>
            <a:xfrm>
              <a:off x="3774211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Open Sans" panose="020B0606030504020204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528703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Open Sans" panose="020B0606030504020204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89699" y="2177393"/>
            <a:ext cx="1943823" cy="366276"/>
            <a:chOff x="2230005" y="1733550"/>
            <a:chExt cx="1595578" cy="304800"/>
          </a:xfrm>
        </p:grpSpPr>
        <p:sp>
          <p:nvSpPr>
            <p:cNvPr id="11" name="Chevron 10"/>
            <p:cNvSpPr/>
            <p:nvPr/>
          </p:nvSpPr>
          <p:spPr>
            <a:xfrm>
              <a:off x="2230005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2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Open Sans" panose="020B0606030504020204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984497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Open Sans" panose="020B0606030504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643253"/>
          </a:xfrm>
        </p:spPr>
        <p:txBody>
          <a:bodyPr/>
          <a:lstStyle/>
          <a:p>
            <a:r>
              <a:rPr lang="en-US" sz="4400">
                <a:latin typeface="Open Sans" panose="020B0606030504020204"/>
              </a:rPr>
              <a:t>Major TLFS Milestones</a:t>
            </a:r>
          </a:p>
        </p:txBody>
      </p:sp>
      <p:sp>
        <p:nvSpPr>
          <p:cNvPr id="16" name="Oval 15"/>
          <p:cNvSpPr/>
          <p:nvPr/>
        </p:nvSpPr>
        <p:spPr>
          <a:xfrm>
            <a:off x="715168" y="2746017"/>
            <a:ext cx="647004" cy="63820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Open Sans" panose="020B060603050402020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32467" y="2756420"/>
            <a:ext cx="647004" cy="63820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Open Sans" panose="020B0606030504020204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28506" y="2745890"/>
            <a:ext cx="647004" cy="63820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Open Sans" panose="020B0606030504020204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50615" y="2721218"/>
            <a:ext cx="647004" cy="63820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Open Sans" panose="020B060603050402020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77258" y="2734534"/>
            <a:ext cx="647004" cy="63820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Open Sans" panose="020B060603050402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162" y="1761729"/>
            <a:ext cx="1007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Open Sans" panose="020B0606030504020204"/>
              </a:rPr>
              <a:t>2017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78779" y="1770923"/>
            <a:ext cx="1157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Open Sans" panose="020B0606030504020204"/>
              </a:rPr>
              <a:t>2018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4035" y="1748573"/>
            <a:ext cx="1120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Open Sans" panose="020B0606030504020204"/>
              </a:rPr>
              <a:t>2019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73238" y="1764022"/>
            <a:ext cx="1056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Open Sans" panose="020B0606030504020204"/>
              </a:rPr>
              <a:t>2020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0276" y="1766207"/>
            <a:ext cx="105627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>
                <a:latin typeface="Open Sans" panose="020B0606030504020204"/>
              </a:rPr>
              <a:t>2022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1156256" y="3041638"/>
            <a:ext cx="0" cy="5015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3183442" y="3041638"/>
            <a:ext cx="0" cy="50155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5210630" y="3041638"/>
            <a:ext cx="0" cy="50155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49045" y="3426095"/>
            <a:ext cx="1814422" cy="152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>
                <a:latin typeface="Open Sans" panose="020B0606030504020204"/>
              </a:rPr>
              <a:t>Tests 1 &amp; 2</a:t>
            </a:r>
          </a:p>
          <a:p>
            <a:r>
              <a:rPr lang="en-US">
                <a:latin typeface="Open Sans" panose="020B0606030504020204"/>
              </a:rPr>
              <a:t>Online response rates</a:t>
            </a:r>
          </a:p>
          <a:p>
            <a:r>
              <a:rPr lang="en-US">
                <a:latin typeface="Open Sans" panose="020B0606030504020204"/>
              </a:rPr>
              <a:t>Engagement strategies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362953" y="3419337"/>
            <a:ext cx="1814422" cy="180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>
                <a:latin typeface="Open Sans" panose="020B0606030504020204"/>
              </a:rPr>
              <a:t>Test 3</a:t>
            </a:r>
          </a:p>
          <a:p>
            <a:r>
              <a:rPr lang="en-US">
                <a:latin typeface="Open Sans" panose="020B0606030504020204"/>
              </a:rPr>
              <a:t>Mixed mode (online &amp; F2F) Statistical outcomes</a:t>
            </a:r>
          </a:p>
          <a:p>
            <a:endParaRPr lang="en-US">
              <a:latin typeface="Open Sans" panose="020B060603050402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68299" y="3426095"/>
            <a:ext cx="1814422" cy="152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>
                <a:latin typeface="Open Sans" panose="020B0606030504020204"/>
              </a:rPr>
              <a:t>Test 4</a:t>
            </a:r>
          </a:p>
          <a:p>
            <a:r>
              <a:rPr lang="en-US">
                <a:latin typeface="Open Sans" panose="020B0606030504020204"/>
              </a:rPr>
              <a:t>Online attrition test – response rates across 3 waves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73645" y="3419337"/>
            <a:ext cx="1814422" cy="1579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>
                <a:latin typeface="Open Sans" panose="020B0606030504020204"/>
              </a:rPr>
              <a:t>TLFS Beta Launched</a:t>
            </a:r>
          </a:p>
          <a:p>
            <a:r>
              <a:rPr lang="en-US">
                <a:latin typeface="Open Sans" panose="020B0606030504020204"/>
              </a:rPr>
              <a:t>Online only in response to pandemic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968387" y="3432653"/>
            <a:ext cx="2111750" cy="12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>
                <a:latin typeface="Open Sans" panose="020B0606030504020204"/>
              </a:rPr>
              <a:t>Mixed Mode</a:t>
            </a:r>
          </a:p>
          <a:p>
            <a:r>
              <a:rPr lang="en-US">
                <a:latin typeface="Open Sans" panose="020B0606030504020204"/>
              </a:rPr>
              <a:t>Online &amp; telephone collection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537" y="2177393"/>
            <a:ext cx="1943823" cy="366276"/>
            <a:chOff x="685800" y="1733550"/>
            <a:chExt cx="1595578" cy="304800"/>
          </a:xfrm>
        </p:grpSpPr>
        <p:sp>
          <p:nvSpPr>
            <p:cNvPr id="5" name="Chevron 4"/>
            <p:cNvSpPr/>
            <p:nvPr/>
          </p:nvSpPr>
          <p:spPr>
            <a:xfrm>
              <a:off x="685800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Open Sans" panose="020B0606030504020204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440292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Open Sans" panose="020B0606030504020204"/>
              </a:endParaRPr>
            </a:p>
          </p:txBody>
        </p:sp>
      </p:grpSp>
      <p:sp>
        <p:nvSpPr>
          <p:cNvPr id="66" name="Freeform 29">
            <a:extLst>
              <a:ext uri="{FF2B5EF4-FFF2-40B4-BE49-F238E27FC236}">
                <a16:creationId xmlns:a16="http://schemas.microsoft.com/office/drawing/2014/main" id="{28958505-1510-48D2-9487-8708537282E4}"/>
              </a:ext>
            </a:extLst>
          </p:cNvPr>
          <p:cNvSpPr>
            <a:spLocks noEditPoints="1"/>
          </p:cNvSpPr>
          <p:nvPr/>
        </p:nvSpPr>
        <p:spPr bwMode="auto">
          <a:xfrm>
            <a:off x="837252" y="2836072"/>
            <a:ext cx="445590" cy="457845"/>
          </a:xfrm>
          <a:custGeom>
            <a:avLst/>
            <a:gdLst>
              <a:gd name="T0" fmla="*/ 365 w 391"/>
              <a:gd name="T1" fmla="*/ 0 h 364"/>
              <a:gd name="T2" fmla="*/ 26 w 391"/>
              <a:gd name="T3" fmla="*/ 0 h 364"/>
              <a:gd name="T4" fmla="*/ 0 w 391"/>
              <a:gd name="T5" fmla="*/ 26 h 364"/>
              <a:gd name="T6" fmla="*/ 0 w 391"/>
              <a:gd name="T7" fmla="*/ 282 h 364"/>
              <a:gd name="T8" fmla="*/ 26 w 391"/>
              <a:gd name="T9" fmla="*/ 308 h 364"/>
              <a:gd name="T10" fmla="*/ 152 w 391"/>
              <a:gd name="T11" fmla="*/ 308 h 364"/>
              <a:gd name="T12" fmla="*/ 137 w 391"/>
              <a:gd name="T13" fmla="*/ 355 h 364"/>
              <a:gd name="T14" fmla="*/ 92 w 391"/>
              <a:gd name="T15" fmla="*/ 355 h 364"/>
              <a:gd name="T16" fmla="*/ 87 w 391"/>
              <a:gd name="T17" fmla="*/ 360 h 364"/>
              <a:gd name="T18" fmla="*/ 92 w 391"/>
              <a:gd name="T19" fmla="*/ 364 h 364"/>
              <a:gd name="T20" fmla="*/ 299 w 391"/>
              <a:gd name="T21" fmla="*/ 364 h 364"/>
              <a:gd name="T22" fmla="*/ 304 w 391"/>
              <a:gd name="T23" fmla="*/ 360 h 364"/>
              <a:gd name="T24" fmla="*/ 299 w 391"/>
              <a:gd name="T25" fmla="*/ 355 h 364"/>
              <a:gd name="T26" fmla="*/ 254 w 391"/>
              <a:gd name="T27" fmla="*/ 355 h 364"/>
              <a:gd name="T28" fmla="*/ 239 w 391"/>
              <a:gd name="T29" fmla="*/ 308 h 364"/>
              <a:gd name="T30" fmla="*/ 365 w 391"/>
              <a:gd name="T31" fmla="*/ 308 h 364"/>
              <a:gd name="T32" fmla="*/ 391 w 391"/>
              <a:gd name="T33" fmla="*/ 282 h 364"/>
              <a:gd name="T34" fmla="*/ 391 w 391"/>
              <a:gd name="T35" fmla="*/ 26 h 364"/>
              <a:gd name="T36" fmla="*/ 365 w 391"/>
              <a:gd name="T37" fmla="*/ 0 h 364"/>
              <a:gd name="T38" fmla="*/ 244 w 391"/>
              <a:gd name="T39" fmla="*/ 355 h 364"/>
              <a:gd name="T40" fmla="*/ 147 w 391"/>
              <a:gd name="T41" fmla="*/ 355 h 364"/>
              <a:gd name="T42" fmla="*/ 161 w 391"/>
              <a:gd name="T43" fmla="*/ 308 h 364"/>
              <a:gd name="T44" fmla="*/ 229 w 391"/>
              <a:gd name="T45" fmla="*/ 308 h 364"/>
              <a:gd name="T46" fmla="*/ 244 w 391"/>
              <a:gd name="T47" fmla="*/ 355 h 364"/>
              <a:gd name="T48" fmla="*/ 382 w 391"/>
              <a:gd name="T49" fmla="*/ 282 h 364"/>
              <a:gd name="T50" fmla="*/ 365 w 391"/>
              <a:gd name="T51" fmla="*/ 299 h 364"/>
              <a:gd name="T52" fmla="*/ 26 w 391"/>
              <a:gd name="T53" fmla="*/ 299 h 364"/>
              <a:gd name="T54" fmla="*/ 9 w 391"/>
              <a:gd name="T55" fmla="*/ 282 h 364"/>
              <a:gd name="T56" fmla="*/ 9 w 391"/>
              <a:gd name="T57" fmla="*/ 26 h 364"/>
              <a:gd name="T58" fmla="*/ 26 w 391"/>
              <a:gd name="T59" fmla="*/ 10 h 364"/>
              <a:gd name="T60" fmla="*/ 365 w 391"/>
              <a:gd name="T61" fmla="*/ 10 h 364"/>
              <a:gd name="T62" fmla="*/ 382 w 391"/>
              <a:gd name="T63" fmla="*/ 26 h 364"/>
              <a:gd name="T64" fmla="*/ 382 w 391"/>
              <a:gd name="T65" fmla="*/ 282 h 364"/>
              <a:gd name="T66" fmla="*/ 347 w 391"/>
              <a:gd name="T67" fmla="*/ 38 h 364"/>
              <a:gd name="T68" fmla="*/ 44 w 391"/>
              <a:gd name="T69" fmla="*/ 38 h 364"/>
              <a:gd name="T70" fmla="*/ 39 w 391"/>
              <a:gd name="T71" fmla="*/ 43 h 364"/>
              <a:gd name="T72" fmla="*/ 39 w 391"/>
              <a:gd name="T73" fmla="*/ 229 h 364"/>
              <a:gd name="T74" fmla="*/ 44 w 391"/>
              <a:gd name="T75" fmla="*/ 234 h 364"/>
              <a:gd name="T76" fmla="*/ 347 w 391"/>
              <a:gd name="T77" fmla="*/ 234 h 364"/>
              <a:gd name="T78" fmla="*/ 352 w 391"/>
              <a:gd name="T79" fmla="*/ 229 h 364"/>
              <a:gd name="T80" fmla="*/ 352 w 391"/>
              <a:gd name="T81" fmla="*/ 43 h 364"/>
              <a:gd name="T82" fmla="*/ 347 w 391"/>
              <a:gd name="T83" fmla="*/ 38 h 364"/>
              <a:gd name="T84" fmla="*/ 343 w 391"/>
              <a:gd name="T85" fmla="*/ 225 h 364"/>
              <a:gd name="T86" fmla="*/ 48 w 391"/>
              <a:gd name="T87" fmla="*/ 225 h 364"/>
              <a:gd name="T88" fmla="*/ 48 w 391"/>
              <a:gd name="T89" fmla="*/ 47 h 364"/>
              <a:gd name="T90" fmla="*/ 343 w 391"/>
              <a:gd name="T91" fmla="*/ 47 h 364"/>
              <a:gd name="T92" fmla="*/ 343 w 391"/>
              <a:gd name="T93" fmla="*/ 225 h 364"/>
              <a:gd name="T94" fmla="*/ 195 w 391"/>
              <a:gd name="T95" fmla="*/ 252 h 364"/>
              <a:gd name="T96" fmla="*/ 178 w 391"/>
              <a:gd name="T97" fmla="*/ 270 h 364"/>
              <a:gd name="T98" fmla="*/ 195 w 391"/>
              <a:gd name="T99" fmla="*/ 288 h 364"/>
              <a:gd name="T100" fmla="*/ 213 w 391"/>
              <a:gd name="T101" fmla="*/ 270 h 364"/>
              <a:gd name="T102" fmla="*/ 195 w 391"/>
              <a:gd name="T103" fmla="*/ 252 h 364"/>
              <a:gd name="T104" fmla="*/ 195 w 391"/>
              <a:gd name="T105" fmla="*/ 278 h 364"/>
              <a:gd name="T106" fmla="*/ 187 w 391"/>
              <a:gd name="T107" fmla="*/ 270 h 364"/>
              <a:gd name="T108" fmla="*/ 195 w 391"/>
              <a:gd name="T109" fmla="*/ 261 h 364"/>
              <a:gd name="T110" fmla="*/ 204 w 391"/>
              <a:gd name="T111" fmla="*/ 270 h 364"/>
              <a:gd name="T112" fmla="*/ 195 w 391"/>
              <a:gd name="T113" fmla="*/ 27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1" h="364">
                <a:moveTo>
                  <a:pt x="365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7"/>
                  <a:pt x="12" y="308"/>
                  <a:pt x="26" y="308"/>
                </a:cubicBezTo>
                <a:cubicBezTo>
                  <a:pt x="152" y="308"/>
                  <a:pt x="152" y="308"/>
                  <a:pt x="152" y="308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92" y="355"/>
                  <a:pt x="92" y="355"/>
                  <a:pt x="92" y="355"/>
                </a:cubicBezTo>
                <a:cubicBezTo>
                  <a:pt x="89" y="355"/>
                  <a:pt x="87" y="357"/>
                  <a:pt x="87" y="360"/>
                </a:cubicBezTo>
                <a:cubicBezTo>
                  <a:pt x="87" y="362"/>
                  <a:pt x="89" y="364"/>
                  <a:pt x="92" y="364"/>
                </a:cubicBezTo>
                <a:cubicBezTo>
                  <a:pt x="299" y="364"/>
                  <a:pt x="299" y="364"/>
                  <a:pt x="299" y="364"/>
                </a:cubicBezTo>
                <a:cubicBezTo>
                  <a:pt x="302" y="364"/>
                  <a:pt x="304" y="362"/>
                  <a:pt x="304" y="360"/>
                </a:cubicBezTo>
                <a:cubicBezTo>
                  <a:pt x="304" y="357"/>
                  <a:pt x="302" y="355"/>
                  <a:pt x="299" y="355"/>
                </a:cubicBezTo>
                <a:cubicBezTo>
                  <a:pt x="254" y="355"/>
                  <a:pt x="254" y="355"/>
                  <a:pt x="254" y="355"/>
                </a:cubicBezTo>
                <a:cubicBezTo>
                  <a:pt x="239" y="308"/>
                  <a:pt x="239" y="308"/>
                  <a:pt x="239" y="308"/>
                </a:cubicBezTo>
                <a:cubicBezTo>
                  <a:pt x="365" y="308"/>
                  <a:pt x="365" y="308"/>
                  <a:pt x="365" y="308"/>
                </a:cubicBezTo>
                <a:cubicBezTo>
                  <a:pt x="379" y="308"/>
                  <a:pt x="391" y="297"/>
                  <a:pt x="391" y="282"/>
                </a:cubicBezTo>
                <a:cubicBezTo>
                  <a:pt x="391" y="26"/>
                  <a:pt x="391" y="26"/>
                  <a:pt x="391" y="26"/>
                </a:cubicBezTo>
                <a:cubicBezTo>
                  <a:pt x="391" y="12"/>
                  <a:pt x="379" y="0"/>
                  <a:pt x="365" y="0"/>
                </a:cubicBezTo>
                <a:close/>
                <a:moveTo>
                  <a:pt x="244" y="355"/>
                </a:moveTo>
                <a:cubicBezTo>
                  <a:pt x="147" y="355"/>
                  <a:pt x="147" y="355"/>
                  <a:pt x="147" y="355"/>
                </a:cubicBezTo>
                <a:cubicBezTo>
                  <a:pt x="161" y="308"/>
                  <a:pt x="161" y="308"/>
                  <a:pt x="161" y="308"/>
                </a:cubicBezTo>
                <a:cubicBezTo>
                  <a:pt x="229" y="308"/>
                  <a:pt x="229" y="308"/>
                  <a:pt x="229" y="308"/>
                </a:cubicBezTo>
                <a:lnTo>
                  <a:pt x="244" y="355"/>
                </a:lnTo>
                <a:close/>
                <a:moveTo>
                  <a:pt x="382" y="282"/>
                </a:moveTo>
                <a:cubicBezTo>
                  <a:pt x="382" y="291"/>
                  <a:pt x="374" y="299"/>
                  <a:pt x="365" y="299"/>
                </a:cubicBezTo>
                <a:cubicBezTo>
                  <a:pt x="26" y="299"/>
                  <a:pt x="26" y="299"/>
                  <a:pt x="26" y="299"/>
                </a:cubicBezTo>
                <a:cubicBezTo>
                  <a:pt x="17" y="299"/>
                  <a:pt x="9" y="291"/>
                  <a:pt x="9" y="282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17"/>
                  <a:pt x="17" y="10"/>
                  <a:pt x="26" y="10"/>
                </a:cubicBezTo>
                <a:cubicBezTo>
                  <a:pt x="365" y="10"/>
                  <a:pt x="365" y="10"/>
                  <a:pt x="365" y="10"/>
                </a:cubicBezTo>
                <a:cubicBezTo>
                  <a:pt x="374" y="10"/>
                  <a:pt x="382" y="17"/>
                  <a:pt x="382" y="26"/>
                </a:cubicBezTo>
                <a:lnTo>
                  <a:pt x="382" y="282"/>
                </a:lnTo>
                <a:close/>
                <a:moveTo>
                  <a:pt x="347" y="38"/>
                </a:moveTo>
                <a:cubicBezTo>
                  <a:pt x="44" y="38"/>
                  <a:pt x="44" y="38"/>
                  <a:pt x="44" y="38"/>
                </a:cubicBezTo>
                <a:cubicBezTo>
                  <a:pt x="41" y="38"/>
                  <a:pt x="39" y="40"/>
                  <a:pt x="39" y="43"/>
                </a:cubicBezTo>
                <a:cubicBezTo>
                  <a:pt x="39" y="229"/>
                  <a:pt x="39" y="229"/>
                  <a:pt x="39" y="229"/>
                </a:cubicBezTo>
                <a:cubicBezTo>
                  <a:pt x="39" y="232"/>
                  <a:pt x="41" y="234"/>
                  <a:pt x="44" y="234"/>
                </a:cubicBezTo>
                <a:cubicBezTo>
                  <a:pt x="347" y="234"/>
                  <a:pt x="347" y="234"/>
                  <a:pt x="347" y="234"/>
                </a:cubicBezTo>
                <a:cubicBezTo>
                  <a:pt x="350" y="234"/>
                  <a:pt x="352" y="232"/>
                  <a:pt x="352" y="229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52" y="40"/>
                  <a:pt x="350" y="38"/>
                  <a:pt x="347" y="38"/>
                </a:cubicBezTo>
                <a:close/>
                <a:moveTo>
                  <a:pt x="343" y="225"/>
                </a:moveTo>
                <a:cubicBezTo>
                  <a:pt x="48" y="225"/>
                  <a:pt x="48" y="225"/>
                  <a:pt x="48" y="225"/>
                </a:cubicBezTo>
                <a:cubicBezTo>
                  <a:pt x="48" y="47"/>
                  <a:pt x="48" y="47"/>
                  <a:pt x="48" y="47"/>
                </a:cubicBezTo>
                <a:cubicBezTo>
                  <a:pt x="343" y="47"/>
                  <a:pt x="343" y="47"/>
                  <a:pt x="343" y="47"/>
                </a:cubicBezTo>
                <a:lnTo>
                  <a:pt x="343" y="225"/>
                </a:lnTo>
                <a:close/>
                <a:moveTo>
                  <a:pt x="195" y="252"/>
                </a:moveTo>
                <a:cubicBezTo>
                  <a:pt x="186" y="252"/>
                  <a:pt x="178" y="260"/>
                  <a:pt x="178" y="270"/>
                </a:cubicBezTo>
                <a:cubicBezTo>
                  <a:pt x="178" y="280"/>
                  <a:pt x="186" y="288"/>
                  <a:pt x="195" y="288"/>
                </a:cubicBezTo>
                <a:cubicBezTo>
                  <a:pt x="205" y="288"/>
                  <a:pt x="213" y="280"/>
                  <a:pt x="213" y="270"/>
                </a:cubicBezTo>
                <a:cubicBezTo>
                  <a:pt x="213" y="260"/>
                  <a:pt x="205" y="252"/>
                  <a:pt x="195" y="252"/>
                </a:cubicBezTo>
                <a:close/>
                <a:moveTo>
                  <a:pt x="195" y="278"/>
                </a:moveTo>
                <a:cubicBezTo>
                  <a:pt x="191" y="278"/>
                  <a:pt x="187" y="274"/>
                  <a:pt x="187" y="270"/>
                </a:cubicBezTo>
                <a:cubicBezTo>
                  <a:pt x="187" y="265"/>
                  <a:pt x="191" y="261"/>
                  <a:pt x="195" y="261"/>
                </a:cubicBezTo>
                <a:cubicBezTo>
                  <a:pt x="200" y="261"/>
                  <a:pt x="204" y="265"/>
                  <a:pt x="204" y="270"/>
                </a:cubicBezTo>
                <a:cubicBezTo>
                  <a:pt x="204" y="274"/>
                  <a:pt x="200" y="278"/>
                  <a:pt x="195" y="2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16">
            <a:extLst>
              <a:ext uri="{FF2B5EF4-FFF2-40B4-BE49-F238E27FC236}">
                <a16:creationId xmlns:a16="http://schemas.microsoft.com/office/drawing/2014/main" id="{173073DF-28F1-4886-90CF-5753EAB6814B}"/>
              </a:ext>
            </a:extLst>
          </p:cNvPr>
          <p:cNvSpPr>
            <a:spLocks noEditPoints="1"/>
          </p:cNvSpPr>
          <p:nvPr/>
        </p:nvSpPr>
        <p:spPr bwMode="auto">
          <a:xfrm>
            <a:off x="4673675" y="2873268"/>
            <a:ext cx="373975" cy="360740"/>
          </a:xfrm>
          <a:custGeom>
            <a:avLst/>
            <a:gdLst>
              <a:gd name="T0" fmla="*/ 430 w 525"/>
              <a:gd name="T1" fmla="*/ 53 h 591"/>
              <a:gd name="T2" fmla="*/ 402 w 525"/>
              <a:gd name="T3" fmla="*/ 0 h 591"/>
              <a:gd name="T4" fmla="*/ 373 w 525"/>
              <a:gd name="T5" fmla="*/ 53 h 591"/>
              <a:gd name="T6" fmla="*/ 151 w 525"/>
              <a:gd name="T7" fmla="*/ 29 h 591"/>
              <a:gd name="T8" fmla="*/ 93 w 525"/>
              <a:gd name="T9" fmla="*/ 29 h 591"/>
              <a:gd name="T10" fmla="*/ 7 w 525"/>
              <a:gd name="T11" fmla="*/ 53 h 591"/>
              <a:gd name="T12" fmla="*/ 0 w 525"/>
              <a:gd name="T13" fmla="*/ 584 h 591"/>
              <a:gd name="T14" fmla="*/ 518 w 525"/>
              <a:gd name="T15" fmla="*/ 591 h 591"/>
              <a:gd name="T16" fmla="*/ 525 w 525"/>
              <a:gd name="T17" fmla="*/ 60 h 591"/>
              <a:gd name="T18" fmla="*/ 387 w 525"/>
              <a:gd name="T19" fmla="*/ 29 h 591"/>
              <a:gd name="T20" fmla="*/ 416 w 525"/>
              <a:gd name="T21" fmla="*/ 29 h 591"/>
              <a:gd name="T22" fmla="*/ 402 w 525"/>
              <a:gd name="T23" fmla="*/ 107 h 591"/>
              <a:gd name="T24" fmla="*/ 387 w 525"/>
              <a:gd name="T25" fmla="*/ 29 h 591"/>
              <a:gd name="T26" fmla="*/ 122 w 525"/>
              <a:gd name="T27" fmla="*/ 14 h 591"/>
              <a:gd name="T28" fmla="*/ 137 w 525"/>
              <a:gd name="T29" fmla="*/ 92 h 591"/>
              <a:gd name="T30" fmla="*/ 107 w 525"/>
              <a:gd name="T31" fmla="*/ 92 h 591"/>
              <a:gd name="T32" fmla="*/ 511 w 525"/>
              <a:gd name="T33" fmla="*/ 577 h 591"/>
              <a:gd name="T34" fmla="*/ 14 w 525"/>
              <a:gd name="T35" fmla="*/ 177 h 591"/>
              <a:gd name="T36" fmla="*/ 511 w 525"/>
              <a:gd name="T37" fmla="*/ 577 h 591"/>
              <a:gd name="T38" fmla="*/ 14 w 525"/>
              <a:gd name="T39" fmla="*/ 163 h 591"/>
              <a:gd name="T40" fmla="*/ 93 w 525"/>
              <a:gd name="T41" fmla="*/ 67 h 591"/>
              <a:gd name="T42" fmla="*/ 122 w 525"/>
              <a:gd name="T43" fmla="*/ 121 h 591"/>
              <a:gd name="T44" fmla="*/ 151 w 525"/>
              <a:gd name="T45" fmla="*/ 67 h 591"/>
              <a:gd name="T46" fmla="*/ 373 w 525"/>
              <a:gd name="T47" fmla="*/ 92 h 591"/>
              <a:gd name="T48" fmla="*/ 430 w 525"/>
              <a:gd name="T49" fmla="*/ 92 h 591"/>
              <a:gd name="T50" fmla="*/ 511 w 525"/>
              <a:gd name="T51" fmla="*/ 67 h 591"/>
              <a:gd name="T52" fmla="*/ 62 w 525"/>
              <a:gd name="T53" fmla="*/ 521 h 591"/>
              <a:gd name="T54" fmla="*/ 469 w 525"/>
              <a:gd name="T55" fmla="*/ 514 h 591"/>
              <a:gd name="T56" fmla="*/ 462 w 525"/>
              <a:gd name="T57" fmla="*/ 234 h 591"/>
              <a:gd name="T58" fmla="*/ 55 w 525"/>
              <a:gd name="T59" fmla="*/ 241 h 591"/>
              <a:gd name="T60" fmla="*/ 62 w 525"/>
              <a:gd name="T61" fmla="*/ 521 h 591"/>
              <a:gd name="T62" fmla="*/ 455 w 525"/>
              <a:gd name="T63" fmla="*/ 248 h 591"/>
              <a:gd name="T64" fmla="*/ 366 w 525"/>
              <a:gd name="T65" fmla="*/ 325 h 591"/>
              <a:gd name="T66" fmla="*/ 366 w 525"/>
              <a:gd name="T67" fmla="*/ 339 h 591"/>
              <a:gd name="T68" fmla="*/ 455 w 525"/>
              <a:gd name="T69" fmla="*/ 414 h 591"/>
              <a:gd name="T70" fmla="*/ 366 w 525"/>
              <a:gd name="T71" fmla="*/ 339 h 591"/>
              <a:gd name="T72" fmla="*/ 455 w 525"/>
              <a:gd name="T73" fmla="*/ 428 h 591"/>
              <a:gd name="T74" fmla="*/ 366 w 525"/>
              <a:gd name="T75" fmla="*/ 507 h 591"/>
              <a:gd name="T76" fmla="*/ 266 w 525"/>
              <a:gd name="T77" fmla="*/ 248 h 591"/>
              <a:gd name="T78" fmla="*/ 352 w 525"/>
              <a:gd name="T79" fmla="*/ 325 h 591"/>
              <a:gd name="T80" fmla="*/ 266 w 525"/>
              <a:gd name="T81" fmla="*/ 248 h 591"/>
              <a:gd name="T82" fmla="*/ 352 w 525"/>
              <a:gd name="T83" fmla="*/ 339 h 591"/>
              <a:gd name="T84" fmla="*/ 266 w 525"/>
              <a:gd name="T85" fmla="*/ 414 h 591"/>
              <a:gd name="T86" fmla="*/ 266 w 525"/>
              <a:gd name="T87" fmla="*/ 428 h 591"/>
              <a:gd name="T88" fmla="*/ 352 w 525"/>
              <a:gd name="T89" fmla="*/ 507 h 591"/>
              <a:gd name="T90" fmla="*/ 266 w 525"/>
              <a:gd name="T91" fmla="*/ 428 h 591"/>
              <a:gd name="T92" fmla="*/ 252 w 525"/>
              <a:gd name="T93" fmla="*/ 248 h 591"/>
              <a:gd name="T94" fmla="*/ 165 w 525"/>
              <a:gd name="T95" fmla="*/ 325 h 591"/>
              <a:gd name="T96" fmla="*/ 165 w 525"/>
              <a:gd name="T97" fmla="*/ 339 h 591"/>
              <a:gd name="T98" fmla="*/ 252 w 525"/>
              <a:gd name="T99" fmla="*/ 414 h 591"/>
              <a:gd name="T100" fmla="*/ 165 w 525"/>
              <a:gd name="T101" fmla="*/ 339 h 591"/>
              <a:gd name="T102" fmla="*/ 252 w 525"/>
              <a:gd name="T103" fmla="*/ 428 h 591"/>
              <a:gd name="T104" fmla="*/ 165 w 525"/>
              <a:gd name="T105" fmla="*/ 507 h 591"/>
              <a:gd name="T106" fmla="*/ 69 w 525"/>
              <a:gd name="T107" fmla="*/ 248 h 591"/>
              <a:gd name="T108" fmla="*/ 151 w 525"/>
              <a:gd name="T109" fmla="*/ 325 h 591"/>
              <a:gd name="T110" fmla="*/ 69 w 525"/>
              <a:gd name="T111" fmla="*/ 248 h 591"/>
              <a:gd name="T112" fmla="*/ 151 w 525"/>
              <a:gd name="T113" fmla="*/ 339 h 591"/>
              <a:gd name="T114" fmla="*/ 69 w 525"/>
              <a:gd name="T115" fmla="*/ 414 h 591"/>
              <a:gd name="T116" fmla="*/ 69 w 525"/>
              <a:gd name="T117" fmla="*/ 428 h 591"/>
              <a:gd name="T118" fmla="*/ 151 w 525"/>
              <a:gd name="T119" fmla="*/ 507 h 591"/>
              <a:gd name="T120" fmla="*/ 69 w 525"/>
              <a:gd name="T121" fmla="*/ 428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5" h="591">
                <a:moveTo>
                  <a:pt x="518" y="53"/>
                </a:moveTo>
                <a:cubicBezTo>
                  <a:pt x="430" y="53"/>
                  <a:pt x="430" y="53"/>
                  <a:pt x="430" y="53"/>
                </a:cubicBezTo>
                <a:cubicBezTo>
                  <a:pt x="430" y="29"/>
                  <a:pt x="430" y="29"/>
                  <a:pt x="430" y="29"/>
                </a:cubicBezTo>
                <a:cubicBezTo>
                  <a:pt x="430" y="13"/>
                  <a:pt x="417" y="0"/>
                  <a:pt x="402" y="0"/>
                </a:cubicBezTo>
                <a:cubicBezTo>
                  <a:pt x="386" y="0"/>
                  <a:pt x="373" y="13"/>
                  <a:pt x="373" y="29"/>
                </a:cubicBezTo>
                <a:cubicBezTo>
                  <a:pt x="373" y="53"/>
                  <a:pt x="373" y="53"/>
                  <a:pt x="37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29"/>
                  <a:pt x="151" y="29"/>
                  <a:pt x="151" y="29"/>
                </a:cubicBezTo>
                <a:cubicBezTo>
                  <a:pt x="151" y="13"/>
                  <a:pt x="138" y="0"/>
                  <a:pt x="122" y="0"/>
                </a:cubicBezTo>
                <a:cubicBezTo>
                  <a:pt x="106" y="0"/>
                  <a:pt x="93" y="13"/>
                  <a:pt x="93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56"/>
                  <a:pt x="0" y="60"/>
                </a:cubicBezTo>
                <a:cubicBezTo>
                  <a:pt x="0" y="584"/>
                  <a:pt x="0" y="584"/>
                  <a:pt x="0" y="584"/>
                </a:cubicBezTo>
                <a:cubicBezTo>
                  <a:pt x="0" y="588"/>
                  <a:pt x="3" y="591"/>
                  <a:pt x="7" y="591"/>
                </a:cubicBezTo>
                <a:cubicBezTo>
                  <a:pt x="518" y="591"/>
                  <a:pt x="518" y="591"/>
                  <a:pt x="518" y="591"/>
                </a:cubicBezTo>
                <a:cubicBezTo>
                  <a:pt x="521" y="591"/>
                  <a:pt x="525" y="588"/>
                  <a:pt x="525" y="584"/>
                </a:cubicBezTo>
                <a:cubicBezTo>
                  <a:pt x="525" y="60"/>
                  <a:pt x="525" y="60"/>
                  <a:pt x="525" y="60"/>
                </a:cubicBezTo>
                <a:cubicBezTo>
                  <a:pt x="525" y="56"/>
                  <a:pt x="521" y="53"/>
                  <a:pt x="518" y="53"/>
                </a:cubicBezTo>
                <a:close/>
                <a:moveTo>
                  <a:pt x="387" y="29"/>
                </a:moveTo>
                <a:cubicBezTo>
                  <a:pt x="387" y="21"/>
                  <a:pt x="393" y="14"/>
                  <a:pt x="402" y="14"/>
                </a:cubicBezTo>
                <a:cubicBezTo>
                  <a:pt x="410" y="14"/>
                  <a:pt x="416" y="21"/>
                  <a:pt x="416" y="29"/>
                </a:cubicBezTo>
                <a:cubicBezTo>
                  <a:pt x="416" y="92"/>
                  <a:pt x="416" y="92"/>
                  <a:pt x="416" y="92"/>
                </a:cubicBezTo>
                <a:cubicBezTo>
                  <a:pt x="416" y="100"/>
                  <a:pt x="410" y="107"/>
                  <a:pt x="402" y="107"/>
                </a:cubicBezTo>
                <a:cubicBezTo>
                  <a:pt x="393" y="107"/>
                  <a:pt x="387" y="100"/>
                  <a:pt x="387" y="92"/>
                </a:cubicBezTo>
                <a:lnTo>
                  <a:pt x="387" y="29"/>
                </a:lnTo>
                <a:close/>
                <a:moveTo>
                  <a:pt x="107" y="29"/>
                </a:moveTo>
                <a:cubicBezTo>
                  <a:pt x="107" y="21"/>
                  <a:pt x="114" y="14"/>
                  <a:pt x="122" y="14"/>
                </a:cubicBezTo>
                <a:cubicBezTo>
                  <a:pt x="130" y="14"/>
                  <a:pt x="137" y="21"/>
                  <a:pt x="137" y="29"/>
                </a:cubicBezTo>
                <a:cubicBezTo>
                  <a:pt x="137" y="92"/>
                  <a:pt x="137" y="92"/>
                  <a:pt x="137" y="92"/>
                </a:cubicBezTo>
                <a:cubicBezTo>
                  <a:pt x="137" y="100"/>
                  <a:pt x="130" y="107"/>
                  <a:pt x="122" y="107"/>
                </a:cubicBezTo>
                <a:cubicBezTo>
                  <a:pt x="114" y="107"/>
                  <a:pt x="107" y="100"/>
                  <a:pt x="107" y="92"/>
                </a:cubicBezTo>
                <a:lnTo>
                  <a:pt x="107" y="29"/>
                </a:lnTo>
                <a:close/>
                <a:moveTo>
                  <a:pt x="511" y="577"/>
                </a:moveTo>
                <a:cubicBezTo>
                  <a:pt x="14" y="577"/>
                  <a:pt x="14" y="577"/>
                  <a:pt x="14" y="577"/>
                </a:cubicBezTo>
                <a:cubicBezTo>
                  <a:pt x="14" y="177"/>
                  <a:pt x="14" y="177"/>
                  <a:pt x="14" y="177"/>
                </a:cubicBezTo>
                <a:cubicBezTo>
                  <a:pt x="511" y="177"/>
                  <a:pt x="511" y="177"/>
                  <a:pt x="511" y="177"/>
                </a:cubicBezTo>
                <a:lnTo>
                  <a:pt x="511" y="577"/>
                </a:lnTo>
                <a:close/>
                <a:moveTo>
                  <a:pt x="511" y="163"/>
                </a:moveTo>
                <a:cubicBezTo>
                  <a:pt x="14" y="163"/>
                  <a:pt x="14" y="163"/>
                  <a:pt x="14" y="163"/>
                </a:cubicBezTo>
                <a:cubicBezTo>
                  <a:pt x="14" y="67"/>
                  <a:pt x="14" y="67"/>
                  <a:pt x="14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92"/>
                  <a:pt x="93" y="92"/>
                  <a:pt x="93" y="92"/>
                </a:cubicBezTo>
                <a:cubicBezTo>
                  <a:pt x="93" y="108"/>
                  <a:pt x="106" y="121"/>
                  <a:pt x="122" y="121"/>
                </a:cubicBezTo>
                <a:cubicBezTo>
                  <a:pt x="138" y="121"/>
                  <a:pt x="151" y="108"/>
                  <a:pt x="151" y="92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373" y="67"/>
                  <a:pt x="373" y="67"/>
                  <a:pt x="373" y="67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3" y="108"/>
                  <a:pt x="386" y="121"/>
                  <a:pt x="402" y="121"/>
                </a:cubicBezTo>
                <a:cubicBezTo>
                  <a:pt x="417" y="121"/>
                  <a:pt x="430" y="108"/>
                  <a:pt x="430" y="92"/>
                </a:cubicBezTo>
                <a:cubicBezTo>
                  <a:pt x="430" y="67"/>
                  <a:pt x="430" y="67"/>
                  <a:pt x="430" y="67"/>
                </a:cubicBezTo>
                <a:cubicBezTo>
                  <a:pt x="511" y="67"/>
                  <a:pt x="511" y="67"/>
                  <a:pt x="511" y="67"/>
                </a:cubicBezTo>
                <a:lnTo>
                  <a:pt x="511" y="163"/>
                </a:lnTo>
                <a:close/>
                <a:moveTo>
                  <a:pt x="62" y="521"/>
                </a:moveTo>
                <a:cubicBezTo>
                  <a:pt x="462" y="521"/>
                  <a:pt x="462" y="521"/>
                  <a:pt x="462" y="521"/>
                </a:cubicBezTo>
                <a:cubicBezTo>
                  <a:pt x="466" y="521"/>
                  <a:pt x="469" y="518"/>
                  <a:pt x="469" y="514"/>
                </a:cubicBezTo>
                <a:cubicBezTo>
                  <a:pt x="469" y="241"/>
                  <a:pt x="469" y="241"/>
                  <a:pt x="469" y="241"/>
                </a:cubicBezTo>
                <a:cubicBezTo>
                  <a:pt x="469" y="237"/>
                  <a:pt x="466" y="234"/>
                  <a:pt x="462" y="234"/>
                </a:cubicBezTo>
                <a:cubicBezTo>
                  <a:pt x="62" y="234"/>
                  <a:pt x="62" y="234"/>
                  <a:pt x="62" y="234"/>
                </a:cubicBezTo>
                <a:cubicBezTo>
                  <a:pt x="58" y="234"/>
                  <a:pt x="55" y="237"/>
                  <a:pt x="55" y="241"/>
                </a:cubicBezTo>
                <a:cubicBezTo>
                  <a:pt x="55" y="514"/>
                  <a:pt x="55" y="514"/>
                  <a:pt x="55" y="514"/>
                </a:cubicBezTo>
                <a:cubicBezTo>
                  <a:pt x="55" y="518"/>
                  <a:pt x="58" y="521"/>
                  <a:pt x="62" y="521"/>
                </a:cubicBezTo>
                <a:close/>
                <a:moveTo>
                  <a:pt x="366" y="248"/>
                </a:moveTo>
                <a:cubicBezTo>
                  <a:pt x="455" y="248"/>
                  <a:pt x="455" y="248"/>
                  <a:pt x="455" y="248"/>
                </a:cubicBezTo>
                <a:cubicBezTo>
                  <a:pt x="455" y="325"/>
                  <a:pt x="455" y="325"/>
                  <a:pt x="455" y="325"/>
                </a:cubicBezTo>
                <a:cubicBezTo>
                  <a:pt x="366" y="325"/>
                  <a:pt x="366" y="325"/>
                  <a:pt x="366" y="325"/>
                </a:cubicBezTo>
                <a:lnTo>
                  <a:pt x="366" y="248"/>
                </a:lnTo>
                <a:close/>
                <a:moveTo>
                  <a:pt x="366" y="339"/>
                </a:moveTo>
                <a:cubicBezTo>
                  <a:pt x="455" y="339"/>
                  <a:pt x="455" y="339"/>
                  <a:pt x="455" y="339"/>
                </a:cubicBezTo>
                <a:cubicBezTo>
                  <a:pt x="455" y="414"/>
                  <a:pt x="455" y="414"/>
                  <a:pt x="455" y="414"/>
                </a:cubicBezTo>
                <a:cubicBezTo>
                  <a:pt x="366" y="414"/>
                  <a:pt x="366" y="414"/>
                  <a:pt x="366" y="414"/>
                </a:cubicBezTo>
                <a:lnTo>
                  <a:pt x="366" y="339"/>
                </a:lnTo>
                <a:close/>
                <a:moveTo>
                  <a:pt x="366" y="428"/>
                </a:moveTo>
                <a:cubicBezTo>
                  <a:pt x="455" y="428"/>
                  <a:pt x="455" y="428"/>
                  <a:pt x="455" y="428"/>
                </a:cubicBezTo>
                <a:cubicBezTo>
                  <a:pt x="455" y="507"/>
                  <a:pt x="455" y="507"/>
                  <a:pt x="455" y="507"/>
                </a:cubicBezTo>
                <a:cubicBezTo>
                  <a:pt x="366" y="507"/>
                  <a:pt x="366" y="507"/>
                  <a:pt x="366" y="507"/>
                </a:cubicBezTo>
                <a:lnTo>
                  <a:pt x="366" y="428"/>
                </a:lnTo>
                <a:close/>
                <a:moveTo>
                  <a:pt x="266" y="248"/>
                </a:moveTo>
                <a:cubicBezTo>
                  <a:pt x="352" y="248"/>
                  <a:pt x="352" y="248"/>
                  <a:pt x="352" y="248"/>
                </a:cubicBezTo>
                <a:cubicBezTo>
                  <a:pt x="352" y="325"/>
                  <a:pt x="352" y="325"/>
                  <a:pt x="352" y="325"/>
                </a:cubicBezTo>
                <a:cubicBezTo>
                  <a:pt x="266" y="325"/>
                  <a:pt x="266" y="325"/>
                  <a:pt x="266" y="325"/>
                </a:cubicBezTo>
                <a:lnTo>
                  <a:pt x="266" y="248"/>
                </a:lnTo>
                <a:close/>
                <a:moveTo>
                  <a:pt x="266" y="339"/>
                </a:moveTo>
                <a:cubicBezTo>
                  <a:pt x="352" y="339"/>
                  <a:pt x="352" y="339"/>
                  <a:pt x="352" y="339"/>
                </a:cubicBezTo>
                <a:cubicBezTo>
                  <a:pt x="352" y="414"/>
                  <a:pt x="352" y="414"/>
                  <a:pt x="352" y="414"/>
                </a:cubicBezTo>
                <a:cubicBezTo>
                  <a:pt x="266" y="414"/>
                  <a:pt x="266" y="414"/>
                  <a:pt x="266" y="414"/>
                </a:cubicBezTo>
                <a:lnTo>
                  <a:pt x="266" y="339"/>
                </a:lnTo>
                <a:close/>
                <a:moveTo>
                  <a:pt x="266" y="428"/>
                </a:moveTo>
                <a:cubicBezTo>
                  <a:pt x="352" y="428"/>
                  <a:pt x="352" y="428"/>
                  <a:pt x="352" y="428"/>
                </a:cubicBezTo>
                <a:cubicBezTo>
                  <a:pt x="352" y="507"/>
                  <a:pt x="352" y="507"/>
                  <a:pt x="352" y="507"/>
                </a:cubicBezTo>
                <a:cubicBezTo>
                  <a:pt x="266" y="507"/>
                  <a:pt x="266" y="507"/>
                  <a:pt x="266" y="507"/>
                </a:cubicBezTo>
                <a:lnTo>
                  <a:pt x="266" y="428"/>
                </a:lnTo>
                <a:close/>
                <a:moveTo>
                  <a:pt x="165" y="248"/>
                </a:moveTo>
                <a:cubicBezTo>
                  <a:pt x="252" y="248"/>
                  <a:pt x="252" y="248"/>
                  <a:pt x="252" y="248"/>
                </a:cubicBezTo>
                <a:cubicBezTo>
                  <a:pt x="252" y="325"/>
                  <a:pt x="252" y="325"/>
                  <a:pt x="252" y="325"/>
                </a:cubicBezTo>
                <a:cubicBezTo>
                  <a:pt x="165" y="325"/>
                  <a:pt x="165" y="325"/>
                  <a:pt x="165" y="325"/>
                </a:cubicBezTo>
                <a:lnTo>
                  <a:pt x="165" y="248"/>
                </a:lnTo>
                <a:close/>
                <a:moveTo>
                  <a:pt x="165" y="339"/>
                </a:moveTo>
                <a:cubicBezTo>
                  <a:pt x="252" y="339"/>
                  <a:pt x="252" y="339"/>
                  <a:pt x="252" y="339"/>
                </a:cubicBezTo>
                <a:cubicBezTo>
                  <a:pt x="252" y="414"/>
                  <a:pt x="252" y="414"/>
                  <a:pt x="252" y="414"/>
                </a:cubicBezTo>
                <a:cubicBezTo>
                  <a:pt x="165" y="414"/>
                  <a:pt x="165" y="414"/>
                  <a:pt x="165" y="414"/>
                </a:cubicBezTo>
                <a:lnTo>
                  <a:pt x="165" y="339"/>
                </a:lnTo>
                <a:close/>
                <a:moveTo>
                  <a:pt x="165" y="428"/>
                </a:moveTo>
                <a:cubicBezTo>
                  <a:pt x="252" y="428"/>
                  <a:pt x="252" y="428"/>
                  <a:pt x="252" y="428"/>
                </a:cubicBezTo>
                <a:cubicBezTo>
                  <a:pt x="252" y="507"/>
                  <a:pt x="252" y="507"/>
                  <a:pt x="252" y="507"/>
                </a:cubicBezTo>
                <a:cubicBezTo>
                  <a:pt x="165" y="507"/>
                  <a:pt x="165" y="507"/>
                  <a:pt x="165" y="507"/>
                </a:cubicBezTo>
                <a:lnTo>
                  <a:pt x="165" y="428"/>
                </a:lnTo>
                <a:close/>
                <a:moveTo>
                  <a:pt x="69" y="248"/>
                </a:moveTo>
                <a:cubicBezTo>
                  <a:pt x="151" y="248"/>
                  <a:pt x="151" y="248"/>
                  <a:pt x="151" y="248"/>
                </a:cubicBezTo>
                <a:cubicBezTo>
                  <a:pt x="151" y="325"/>
                  <a:pt x="151" y="325"/>
                  <a:pt x="151" y="325"/>
                </a:cubicBezTo>
                <a:cubicBezTo>
                  <a:pt x="69" y="325"/>
                  <a:pt x="69" y="325"/>
                  <a:pt x="69" y="325"/>
                </a:cubicBezTo>
                <a:lnTo>
                  <a:pt x="69" y="248"/>
                </a:lnTo>
                <a:close/>
                <a:moveTo>
                  <a:pt x="69" y="339"/>
                </a:moveTo>
                <a:cubicBezTo>
                  <a:pt x="151" y="339"/>
                  <a:pt x="151" y="339"/>
                  <a:pt x="151" y="339"/>
                </a:cubicBezTo>
                <a:cubicBezTo>
                  <a:pt x="151" y="414"/>
                  <a:pt x="151" y="414"/>
                  <a:pt x="151" y="414"/>
                </a:cubicBezTo>
                <a:cubicBezTo>
                  <a:pt x="69" y="414"/>
                  <a:pt x="69" y="414"/>
                  <a:pt x="69" y="414"/>
                </a:cubicBezTo>
                <a:lnTo>
                  <a:pt x="69" y="339"/>
                </a:lnTo>
                <a:close/>
                <a:moveTo>
                  <a:pt x="69" y="428"/>
                </a:moveTo>
                <a:cubicBezTo>
                  <a:pt x="151" y="428"/>
                  <a:pt x="151" y="428"/>
                  <a:pt x="151" y="428"/>
                </a:cubicBezTo>
                <a:cubicBezTo>
                  <a:pt x="151" y="507"/>
                  <a:pt x="151" y="507"/>
                  <a:pt x="151" y="507"/>
                </a:cubicBezTo>
                <a:cubicBezTo>
                  <a:pt x="69" y="507"/>
                  <a:pt x="69" y="507"/>
                  <a:pt x="69" y="507"/>
                </a:cubicBezTo>
                <a:lnTo>
                  <a:pt x="69" y="4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24">
            <a:extLst>
              <a:ext uri="{FF2B5EF4-FFF2-40B4-BE49-F238E27FC236}">
                <a16:creationId xmlns:a16="http://schemas.microsoft.com/office/drawing/2014/main" id="{A0B70500-06A4-4E19-9396-6CD89CD3B613}"/>
              </a:ext>
            </a:extLst>
          </p:cNvPr>
          <p:cNvSpPr>
            <a:spLocks noEditPoints="1"/>
          </p:cNvSpPr>
          <p:nvPr/>
        </p:nvSpPr>
        <p:spPr bwMode="auto">
          <a:xfrm>
            <a:off x="6539068" y="2837450"/>
            <a:ext cx="405806" cy="457845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7">
            <a:extLst>
              <a:ext uri="{FF2B5EF4-FFF2-40B4-BE49-F238E27FC236}">
                <a16:creationId xmlns:a16="http://schemas.microsoft.com/office/drawing/2014/main" id="{E49B36F8-7FA6-4A77-9861-C14A7C5BA3C7}"/>
              </a:ext>
            </a:extLst>
          </p:cNvPr>
          <p:cNvSpPr>
            <a:spLocks noEditPoints="1"/>
          </p:cNvSpPr>
          <p:nvPr/>
        </p:nvSpPr>
        <p:spPr bwMode="auto">
          <a:xfrm>
            <a:off x="8485922" y="2815092"/>
            <a:ext cx="429676" cy="457845"/>
          </a:xfrm>
          <a:custGeom>
            <a:avLst/>
            <a:gdLst>
              <a:gd name="T0" fmla="*/ 148 w 651"/>
              <a:gd name="T1" fmla="*/ 616 h 616"/>
              <a:gd name="T2" fmla="*/ 35 w 651"/>
              <a:gd name="T3" fmla="*/ 537 h 616"/>
              <a:gd name="T4" fmla="*/ 216 w 651"/>
              <a:gd name="T5" fmla="*/ 193 h 616"/>
              <a:gd name="T6" fmla="*/ 523 w 651"/>
              <a:gd name="T7" fmla="*/ 0 h 616"/>
              <a:gd name="T8" fmla="*/ 561 w 651"/>
              <a:gd name="T9" fmla="*/ 11 h 616"/>
              <a:gd name="T10" fmla="*/ 636 w 651"/>
              <a:gd name="T11" fmla="*/ 139 h 616"/>
              <a:gd name="T12" fmla="*/ 485 w 651"/>
              <a:gd name="T13" fmla="*/ 232 h 616"/>
              <a:gd name="T14" fmla="*/ 485 w 651"/>
              <a:gd name="T15" fmla="*/ 232 h 616"/>
              <a:gd name="T16" fmla="*/ 481 w 651"/>
              <a:gd name="T17" fmla="*/ 231 h 616"/>
              <a:gd name="T18" fmla="*/ 442 w 651"/>
              <a:gd name="T19" fmla="*/ 211 h 616"/>
              <a:gd name="T20" fmla="*/ 399 w 651"/>
              <a:gd name="T21" fmla="*/ 188 h 616"/>
              <a:gd name="T22" fmla="*/ 397 w 651"/>
              <a:gd name="T23" fmla="*/ 188 h 616"/>
              <a:gd name="T24" fmla="*/ 291 w 651"/>
              <a:gd name="T25" fmla="*/ 267 h 616"/>
              <a:gd name="T26" fmla="*/ 212 w 651"/>
              <a:gd name="T27" fmla="*/ 375 h 616"/>
              <a:gd name="T28" fmla="*/ 235 w 651"/>
              <a:gd name="T29" fmla="*/ 418 h 616"/>
              <a:gd name="T30" fmla="*/ 255 w 651"/>
              <a:gd name="T31" fmla="*/ 457 h 616"/>
              <a:gd name="T32" fmla="*/ 219 w 651"/>
              <a:gd name="T33" fmla="*/ 539 h 616"/>
              <a:gd name="T34" fmla="*/ 161 w 651"/>
              <a:gd name="T35" fmla="*/ 614 h 616"/>
              <a:gd name="T36" fmla="*/ 148 w 651"/>
              <a:gd name="T37" fmla="*/ 616 h 616"/>
              <a:gd name="T38" fmla="*/ 523 w 651"/>
              <a:gd name="T39" fmla="*/ 14 h 616"/>
              <a:gd name="T40" fmla="*/ 226 w 651"/>
              <a:gd name="T41" fmla="*/ 202 h 616"/>
              <a:gd name="T42" fmla="*/ 47 w 651"/>
              <a:gd name="T43" fmla="*/ 529 h 616"/>
              <a:gd name="T44" fmla="*/ 92 w 651"/>
              <a:gd name="T45" fmla="*/ 576 h 616"/>
              <a:gd name="T46" fmla="*/ 156 w 651"/>
              <a:gd name="T47" fmla="*/ 601 h 616"/>
              <a:gd name="T48" fmla="*/ 242 w 651"/>
              <a:gd name="T49" fmla="*/ 461 h 616"/>
              <a:gd name="T50" fmla="*/ 222 w 651"/>
              <a:gd name="T51" fmla="*/ 425 h 616"/>
              <a:gd name="T52" fmla="*/ 199 w 651"/>
              <a:gd name="T53" fmla="*/ 380 h 616"/>
              <a:gd name="T54" fmla="*/ 221 w 651"/>
              <a:gd name="T55" fmla="*/ 325 h 616"/>
              <a:gd name="T56" fmla="*/ 281 w 651"/>
              <a:gd name="T57" fmla="*/ 257 h 616"/>
              <a:gd name="T58" fmla="*/ 397 w 651"/>
              <a:gd name="T59" fmla="*/ 174 h 616"/>
              <a:gd name="T60" fmla="*/ 404 w 651"/>
              <a:gd name="T61" fmla="*/ 175 h 616"/>
              <a:gd name="T62" fmla="*/ 449 w 651"/>
              <a:gd name="T63" fmla="*/ 199 h 616"/>
              <a:gd name="T64" fmla="*/ 485 w 651"/>
              <a:gd name="T65" fmla="*/ 218 h 616"/>
              <a:gd name="T66" fmla="*/ 623 w 651"/>
              <a:gd name="T67" fmla="*/ 134 h 616"/>
              <a:gd name="T68" fmla="*/ 553 w 651"/>
              <a:gd name="T69" fmla="*/ 22 h 616"/>
              <a:gd name="T70" fmla="*/ 523 w 651"/>
              <a:gd name="T71" fmla="*/ 14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1" h="616">
                <a:moveTo>
                  <a:pt x="148" y="616"/>
                </a:moveTo>
                <a:cubicBezTo>
                  <a:pt x="110" y="616"/>
                  <a:pt x="52" y="565"/>
                  <a:pt x="35" y="537"/>
                </a:cubicBezTo>
                <a:cubicBezTo>
                  <a:pt x="0" y="479"/>
                  <a:pt x="78" y="331"/>
                  <a:pt x="216" y="193"/>
                </a:cubicBezTo>
                <a:cubicBezTo>
                  <a:pt x="333" y="76"/>
                  <a:pt x="454" y="0"/>
                  <a:pt x="523" y="0"/>
                </a:cubicBezTo>
                <a:cubicBezTo>
                  <a:pt x="539" y="0"/>
                  <a:pt x="551" y="4"/>
                  <a:pt x="561" y="11"/>
                </a:cubicBezTo>
                <a:cubicBezTo>
                  <a:pt x="590" y="33"/>
                  <a:pt x="651" y="102"/>
                  <a:pt x="636" y="139"/>
                </a:cubicBezTo>
                <a:cubicBezTo>
                  <a:pt x="627" y="162"/>
                  <a:pt x="507" y="232"/>
                  <a:pt x="485" y="232"/>
                </a:cubicBezTo>
                <a:cubicBezTo>
                  <a:pt x="485" y="232"/>
                  <a:pt x="485" y="232"/>
                  <a:pt x="485" y="232"/>
                </a:cubicBezTo>
                <a:cubicBezTo>
                  <a:pt x="484" y="232"/>
                  <a:pt x="482" y="232"/>
                  <a:pt x="481" y="231"/>
                </a:cubicBezTo>
                <a:cubicBezTo>
                  <a:pt x="474" y="229"/>
                  <a:pt x="459" y="221"/>
                  <a:pt x="442" y="211"/>
                </a:cubicBezTo>
                <a:cubicBezTo>
                  <a:pt x="426" y="202"/>
                  <a:pt x="408" y="192"/>
                  <a:pt x="399" y="188"/>
                </a:cubicBezTo>
                <a:cubicBezTo>
                  <a:pt x="399" y="188"/>
                  <a:pt x="398" y="188"/>
                  <a:pt x="397" y="188"/>
                </a:cubicBezTo>
                <a:cubicBezTo>
                  <a:pt x="381" y="188"/>
                  <a:pt x="337" y="220"/>
                  <a:pt x="291" y="267"/>
                </a:cubicBezTo>
                <a:cubicBezTo>
                  <a:pt x="236" y="321"/>
                  <a:pt x="208" y="365"/>
                  <a:pt x="212" y="375"/>
                </a:cubicBezTo>
                <a:cubicBezTo>
                  <a:pt x="216" y="384"/>
                  <a:pt x="226" y="402"/>
                  <a:pt x="235" y="418"/>
                </a:cubicBezTo>
                <a:cubicBezTo>
                  <a:pt x="244" y="435"/>
                  <a:pt x="253" y="450"/>
                  <a:pt x="255" y="457"/>
                </a:cubicBezTo>
                <a:cubicBezTo>
                  <a:pt x="259" y="469"/>
                  <a:pt x="234" y="514"/>
                  <a:pt x="219" y="539"/>
                </a:cubicBezTo>
                <a:cubicBezTo>
                  <a:pt x="207" y="559"/>
                  <a:pt x="177" y="608"/>
                  <a:pt x="161" y="614"/>
                </a:cubicBezTo>
                <a:cubicBezTo>
                  <a:pt x="157" y="616"/>
                  <a:pt x="153" y="616"/>
                  <a:pt x="148" y="616"/>
                </a:cubicBezTo>
                <a:close/>
                <a:moveTo>
                  <a:pt x="523" y="14"/>
                </a:moveTo>
                <a:cubicBezTo>
                  <a:pt x="458" y="14"/>
                  <a:pt x="339" y="90"/>
                  <a:pt x="226" y="202"/>
                </a:cubicBezTo>
                <a:cubicBezTo>
                  <a:pt x="79" y="350"/>
                  <a:pt x="19" y="484"/>
                  <a:pt x="47" y="529"/>
                </a:cubicBezTo>
                <a:cubicBezTo>
                  <a:pt x="55" y="543"/>
                  <a:pt x="73" y="561"/>
                  <a:pt x="92" y="576"/>
                </a:cubicBezTo>
                <a:cubicBezTo>
                  <a:pt x="119" y="596"/>
                  <a:pt x="143" y="606"/>
                  <a:pt x="156" y="601"/>
                </a:cubicBezTo>
                <a:cubicBezTo>
                  <a:pt x="174" y="594"/>
                  <a:pt x="242" y="477"/>
                  <a:pt x="242" y="461"/>
                </a:cubicBezTo>
                <a:cubicBezTo>
                  <a:pt x="239" y="455"/>
                  <a:pt x="231" y="440"/>
                  <a:pt x="222" y="425"/>
                </a:cubicBezTo>
                <a:cubicBezTo>
                  <a:pt x="213" y="408"/>
                  <a:pt x="203" y="390"/>
                  <a:pt x="199" y="380"/>
                </a:cubicBezTo>
                <a:cubicBezTo>
                  <a:pt x="196" y="373"/>
                  <a:pt x="196" y="360"/>
                  <a:pt x="221" y="325"/>
                </a:cubicBezTo>
                <a:cubicBezTo>
                  <a:pt x="236" y="305"/>
                  <a:pt x="257" y="281"/>
                  <a:pt x="281" y="257"/>
                </a:cubicBezTo>
                <a:cubicBezTo>
                  <a:pt x="294" y="243"/>
                  <a:pt x="365" y="174"/>
                  <a:pt x="397" y="174"/>
                </a:cubicBezTo>
                <a:cubicBezTo>
                  <a:pt x="400" y="174"/>
                  <a:pt x="402" y="175"/>
                  <a:pt x="404" y="175"/>
                </a:cubicBezTo>
                <a:cubicBezTo>
                  <a:pt x="414" y="179"/>
                  <a:pt x="432" y="189"/>
                  <a:pt x="449" y="199"/>
                </a:cubicBezTo>
                <a:cubicBezTo>
                  <a:pt x="463" y="207"/>
                  <a:pt x="479" y="216"/>
                  <a:pt x="485" y="218"/>
                </a:cubicBezTo>
                <a:cubicBezTo>
                  <a:pt x="503" y="217"/>
                  <a:pt x="616" y="151"/>
                  <a:pt x="623" y="134"/>
                </a:cubicBezTo>
                <a:cubicBezTo>
                  <a:pt x="634" y="108"/>
                  <a:pt x="582" y="44"/>
                  <a:pt x="553" y="22"/>
                </a:cubicBezTo>
                <a:cubicBezTo>
                  <a:pt x="545" y="17"/>
                  <a:pt x="536" y="14"/>
                  <a:pt x="523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84">
            <a:extLst>
              <a:ext uri="{FF2B5EF4-FFF2-40B4-BE49-F238E27FC236}">
                <a16:creationId xmlns:a16="http://schemas.microsoft.com/office/drawing/2014/main" id="{4AC297ED-FBA0-4844-A580-03FB65B2A1E6}"/>
              </a:ext>
            </a:extLst>
          </p:cNvPr>
          <p:cNvSpPr>
            <a:spLocks noEditPoints="1"/>
          </p:cNvSpPr>
          <p:nvPr/>
        </p:nvSpPr>
        <p:spPr bwMode="auto">
          <a:xfrm>
            <a:off x="2750481" y="2865917"/>
            <a:ext cx="397843" cy="360740"/>
          </a:xfrm>
          <a:custGeom>
            <a:avLst/>
            <a:gdLst>
              <a:gd name="T0" fmla="*/ 611 w 618"/>
              <a:gd name="T1" fmla="*/ 447 h 447"/>
              <a:gd name="T2" fmla="*/ 450 w 618"/>
              <a:gd name="T3" fmla="*/ 447 h 447"/>
              <a:gd name="T4" fmla="*/ 443 w 618"/>
              <a:gd name="T5" fmla="*/ 440 h 447"/>
              <a:gd name="T6" fmla="*/ 443 w 618"/>
              <a:gd name="T7" fmla="*/ 7 h 447"/>
              <a:gd name="T8" fmla="*/ 450 w 618"/>
              <a:gd name="T9" fmla="*/ 0 h 447"/>
              <a:gd name="T10" fmla="*/ 611 w 618"/>
              <a:gd name="T11" fmla="*/ 0 h 447"/>
              <a:gd name="T12" fmla="*/ 618 w 618"/>
              <a:gd name="T13" fmla="*/ 7 h 447"/>
              <a:gd name="T14" fmla="*/ 618 w 618"/>
              <a:gd name="T15" fmla="*/ 440 h 447"/>
              <a:gd name="T16" fmla="*/ 611 w 618"/>
              <a:gd name="T17" fmla="*/ 447 h 447"/>
              <a:gd name="T18" fmla="*/ 457 w 618"/>
              <a:gd name="T19" fmla="*/ 433 h 447"/>
              <a:gd name="T20" fmla="*/ 604 w 618"/>
              <a:gd name="T21" fmla="*/ 433 h 447"/>
              <a:gd name="T22" fmla="*/ 604 w 618"/>
              <a:gd name="T23" fmla="*/ 14 h 447"/>
              <a:gd name="T24" fmla="*/ 457 w 618"/>
              <a:gd name="T25" fmla="*/ 14 h 447"/>
              <a:gd name="T26" fmla="*/ 457 w 618"/>
              <a:gd name="T27" fmla="*/ 433 h 447"/>
              <a:gd name="T28" fmla="*/ 389 w 618"/>
              <a:gd name="T29" fmla="*/ 447 h 447"/>
              <a:gd name="T30" fmla="*/ 228 w 618"/>
              <a:gd name="T31" fmla="*/ 447 h 447"/>
              <a:gd name="T32" fmla="*/ 221 w 618"/>
              <a:gd name="T33" fmla="*/ 440 h 447"/>
              <a:gd name="T34" fmla="*/ 221 w 618"/>
              <a:gd name="T35" fmla="*/ 110 h 447"/>
              <a:gd name="T36" fmla="*/ 228 w 618"/>
              <a:gd name="T37" fmla="*/ 103 h 447"/>
              <a:gd name="T38" fmla="*/ 389 w 618"/>
              <a:gd name="T39" fmla="*/ 103 h 447"/>
              <a:gd name="T40" fmla="*/ 396 w 618"/>
              <a:gd name="T41" fmla="*/ 110 h 447"/>
              <a:gd name="T42" fmla="*/ 396 w 618"/>
              <a:gd name="T43" fmla="*/ 440 h 447"/>
              <a:gd name="T44" fmla="*/ 389 w 618"/>
              <a:gd name="T45" fmla="*/ 447 h 447"/>
              <a:gd name="T46" fmla="*/ 235 w 618"/>
              <a:gd name="T47" fmla="*/ 433 h 447"/>
              <a:gd name="T48" fmla="*/ 382 w 618"/>
              <a:gd name="T49" fmla="*/ 433 h 447"/>
              <a:gd name="T50" fmla="*/ 382 w 618"/>
              <a:gd name="T51" fmla="*/ 117 h 447"/>
              <a:gd name="T52" fmla="*/ 235 w 618"/>
              <a:gd name="T53" fmla="*/ 117 h 447"/>
              <a:gd name="T54" fmla="*/ 235 w 618"/>
              <a:gd name="T55" fmla="*/ 433 h 447"/>
              <a:gd name="T56" fmla="*/ 168 w 618"/>
              <a:gd name="T57" fmla="*/ 447 h 447"/>
              <a:gd name="T58" fmla="*/ 7 w 618"/>
              <a:gd name="T59" fmla="*/ 447 h 447"/>
              <a:gd name="T60" fmla="*/ 0 w 618"/>
              <a:gd name="T61" fmla="*/ 440 h 447"/>
              <a:gd name="T62" fmla="*/ 0 w 618"/>
              <a:gd name="T63" fmla="*/ 224 h 447"/>
              <a:gd name="T64" fmla="*/ 7 w 618"/>
              <a:gd name="T65" fmla="*/ 217 h 447"/>
              <a:gd name="T66" fmla="*/ 168 w 618"/>
              <a:gd name="T67" fmla="*/ 217 h 447"/>
              <a:gd name="T68" fmla="*/ 175 w 618"/>
              <a:gd name="T69" fmla="*/ 224 h 447"/>
              <a:gd name="T70" fmla="*/ 175 w 618"/>
              <a:gd name="T71" fmla="*/ 440 h 447"/>
              <a:gd name="T72" fmla="*/ 168 w 618"/>
              <a:gd name="T73" fmla="*/ 447 h 447"/>
              <a:gd name="T74" fmla="*/ 14 w 618"/>
              <a:gd name="T75" fmla="*/ 433 h 447"/>
              <a:gd name="T76" fmla="*/ 161 w 618"/>
              <a:gd name="T77" fmla="*/ 433 h 447"/>
              <a:gd name="T78" fmla="*/ 161 w 618"/>
              <a:gd name="T79" fmla="*/ 231 h 447"/>
              <a:gd name="T80" fmla="*/ 14 w 618"/>
              <a:gd name="T81" fmla="*/ 231 h 447"/>
              <a:gd name="T82" fmla="*/ 14 w 618"/>
              <a:gd name="T83" fmla="*/ 433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8" h="447">
                <a:moveTo>
                  <a:pt x="611" y="447"/>
                </a:moveTo>
                <a:cubicBezTo>
                  <a:pt x="450" y="447"/>
                  <a:pt x="450" y="447"/>
                  <a:pt x="450" y="447"/>
                </a:cubicBezTo>
                <a:cubicBezTo>
                  <a:pt x="446" y="447"/>
                  <a:pt x="443" y="444"/>
                  <a:pt x="443" y="440"/>
                </a:cubicBezTo>
                <a:cubicBezTo>
                  <a:pt x="443" y="7"/>
                  <a:pt x="443" y="7"/>
                  <a:pt x="443" y="7"/>
                </a:cubicBezTo>
                <a:cubicBezTo>
                  <a:pt x="443" y="3"/>
                  <a:pt x="446" y="0"/>
                  <a:pt x="450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15" y="0"/>
                  <a:pt x="618" y="3"/>
                  <a:pt x="618" y="7"/>
                </a:cubicBezTo>
                <a:cubicBezTo>
                  <a:pt x="618" y="440"/>
                  <a:pt x="618" y="440"/>
                  <a:pt x="618" y="440"/>
                </a:cubicBezTo>
                <a:cubicBezTo>
                  <a:pt x="618" y="444"/>
                  <a:pt x="615" y="447"/>
                  <a:pt x="611" y="447"/>
                </a:cubicBezTo>
                <a:close/>
                <a:moveTo>
                  <a:pt x="457" y="433"/>
                </a:moveTo>
                <a:cubicBezTo>
                  <a:pt x="604" y="433"/>
                  <a:pt x="604" y="433"/>
                  <a:pt x="604" y="433"/>
                </a:cubicBezTo>
                <a:cubicBezTo>
                  <a:pt x="604" y="14"/>
                  <a:pt x="604" y="14"/>
                  <a:pt x="604" y="14"/>
                </a:cubicBezTo>
                <a:cubicBezTo>
                  <a:pt x="457" y="14"/>
                  <a:pt x="457" y="14"/>
                  <a:pt x="457" y="14"/>
                </a:cubicBezTo>
                <a:lnTo>
                  <a:pt x="457" y="433"/>
                </a:lnTo>
                <a:close/>
                <a:moveTo>
                  <a:pt x="389" y="447"/>
                </a:moveTo>
                <a:cubicBezTo>
                  <a:pt x="228" y="447"/>
                  <a:pt x="228" y="447"/>
                  <a:pt x="228" y="447"/>
                </a:cubicBezTo>
                <a:cubicBezTo>
                  <a:pt x="225" y="447"/>
                  <a:pt x="221" y="444"/>
                  <a:pt x="221" y="440"/>
                </a:cubicBezTo>
                <a:cubicBezTo>
                  <a:pt x="221" y="110"/>
                  <a:pt x="221" y="110"/>
                  <a:pt x="221" y="110"/>
                </a:cubicBezTo>
                <a:cubicBezTo>
                  <a:pt x="221" y="106"/>
                  <a:pt x="225" y="103"/>
                  <a:pt x="228" y="103"/>
                </a:cubicBezTo>
                <a:cubicBezTo>
                  <a:pt x="389" y="103"/>
                  <a:pt x="389" y="103"/>
                  <a:pt x="389" y="103"/>
                </a:cubicBezTo>
                <a:cubicBezTo>
                  <a:pt x="393" y="103"/>
                  <a:pt x="396" y="106"/>
                  <a:pt x="396" y="110"/>
                </a:cubicBezTo>
                <a:cubicBezTo>
                  <a:pt x="396" y="440"/>
                  <a:pt x="396" y="440"/>
                  <a:pt x="396" y="440"/>
                </a:cubicBezTo>
                <a:cubicBezTo>
                  <a:pt x="396" y="444"/>
                  <a:pt x="393" y="447"/>
                  <a:pt x="389" y="447"/>
                </a:cubicBezTo>
                <a:close/>
                <a:moveTo>
                  <a:pt x="235" y="433"/>
                </a:moveTo>
                <a:cubicBezTo>
                  <a:pt x="382" y="433"/>
                  <a:pt x="382" y="433"/>
                  <a:pt x="382" y="433"/>
                </a:cubicBezTo>
                <a:cubicBezTo>
                  <a:pt x="382" y="117"/>
                  <a:pt x="382" y="117"/>
                  <a:pt x="382" y="117"/>
                </a:cubicBezTo>
                <a:cubicBezTo>
                  <a:pt x="235" y="117"/>
                  <a:pt x="235" y="117"/>
                  <a:pt x="235" y="117"/>
                </a:cubicBezTo>
                <a:lnTo>
                  <a:pt x="235" y="433"/>
                </a:lnTo>
                <a:close/>
                <a:moveTo>
                  <a:pt x="168" y="447"/>
                </a:moveTo>
                <a:cubicBezTo>
                  <a:pt x="7" y="447"/>
                  <a:pt x="7" y="447"/>
                  <a:pt x="7" y="447"/>
                </a:cubicBezTo>
                <a:cubicBezTo>
                  <a:pt x="3" y="447"/>
                  <a:pt x="0" y="444"/>
                  <a:pt x="0" y="440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0"/>
                  <a:pt x="3" y="217"/>
                  <a:pt x="7" y="217"/>
                </a:cubicBezTo>
                <a:cubicBezTo>
                  <a:pt x="168" y="217"/>
                  <a:pt x="168" y="217"/>
                  <a:pt x="168" y="217"/>
                </a:cubicBezTo>
                <a:cubicBezTo>
                  <a:pt x="172" y="217"/>
                  <a:pt x="175" y="220"/>
                  <a:pt x="175" y="224"/>
                </a:cubicBezTo>
                <a:cubicBezTo>
                  <a:pt x="175" y="440"/>
                  <a:pt x="175" y="440"/>
                  <a:pt x="175" y="440"/>
                </a:cubicBezTo>
                <a:cubicBezTo>
                  <a:pt x="175" y="444"/>
                  <a:pt x="172" y="447"/>
                  <a:pt x="168" y="447"/>
                </a:cubicBezTo>
                <a:close/>
                <a:moveTo>
                  <a:pt x="14" y="433"/>
                </a:moveTo>
                <a:cubicBezTo>
                  <a:pt x="161" y="433"/>
                  <a:pt x="161" y="433"/>
                  <a:pt x="161" y="433"/>
                </a:cubicBezTo>
                <a:cubicBezTo>
                  <a:pt x="161" y="231"/>
                  <a:pt x="161" y="231"/>
                  <a:pt x="161" y="231"/>
                </a:cubicBezTo>
                <a:cubicBezTo>
                  <a:pt x="14" y="231"/>
                  <a:pt x="14" y="231"/>
                  <a:pt x="14" y="231"/>
                </a:cubicBezTo>
                <a:lnTo>
                  <a:pt x="14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3577A03-06C8-7738-20D6-63EBF80FC216}"/>
              </a:ext>
            </a:extLst>
          </p:cNvPr>
          <p:cNvSpPr/>
          <p:nvPr/>
        </p:nvSpPr>
        <p:spPr>
          <a:xfrm>
            <a:off x="10278222" y="2721218"/>
            <a:ext cx="647004" cy="63820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Open Sans" panose="020B060603050402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4C109CF-D12A-B1E8-A7A4-6A766A335AF8}"/>
              </a:ext>
            </a:extLst>
          </p:cNvPr>
          <p:cNvSpPr/>
          <p:nvPr/>
        </p:nvSpPr>
        <p:spPr>
          <a:xfrm>
            <a:off x="10080137" y="3432653"/>
            <a:ext cx="2111750" cy="1856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>
                <a:latin typeface="Open Sans" panose="020B0606030504020204"/>
              </a:rPr>
              <a:t>Adaptive Survey Design</a:t>
            </a:r>
          </a:p>
          <a:p>
            <a:r>
              <a:rPr lang="en-US">
                <a:latin typeface="Open Sans" panose="020B0606030504020204"/>
              </a:rPr>
              <a:t>Visits to specific households to encourage response</a:t>
            </a:r>
          </a:p>
        </p:txBody>
      </p:sp>
      <p:pic>
        <p:nvPicPr>
          <p:cNvPr id="55" name="Graphic 54" descr="User outline">
            <a:extLst>
              <a:ext uri="{FF2B5EF4-FFF2-40B4-BE49-F238E27FC236}">
                <a16:creationId xmlns:a16="http://schemas.microsoft.com/office/drawing/2014/main" id="{622E696B-01E3-8F5E-E3A2-F61189785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9004" y="2767498"/>
            <a:ext cx="505439" cy="50543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2022CAC-FB69-33BC-C7ED-5F755DDDA426}"/>
              </a:ext>
            </a:extLst>
          </p:cNvPr>
          <p:cNvSpPr/>
          <p:nvPr/>
        </p:nvSpPr>
        <p:spPr>
          <a:xfrm>
            <a:off x="10071001" y="1769683"/>
            <a:ext cx="1056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Open Sans" panose="020B0606030504020204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2170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239963-9DE3-4145-8CE7-474095CB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latin typeface="Open Sans" panose="020B0606030504020204"/>
              </a:rPr>
              <a:t>Engagement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A7F63-861B-12A5-5A27-84AC00D986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7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643253"/>
          </a:xfrm>
        </p:spPr>
        <p:txBody>
          <a:bodyPr/>
          <a:lstStyle/>
          <a:p>
            <a:r>
              <a:rPr lang="en-GB" sz="4400">
                <a:latin typeface="Open Sans"/>
              </a:rPr>
              <a:t>Letters</a:t>
            </a:r>
            <a:endParaRPr lang="en-GB" sz="4400">
              <a:latin typeface="Open Sans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003120-17CF-40D9-83E6-FB69AAEFD122}"/>
              </a:ext>
            </a:extLst>
          </p:cNvPr>
          <p:cNvSpPr/>
          <p:nvPr/>
        </p:nvSpPr>
        <p:spPr>
          <a:xfrm>
            <a:off x="838200" y="1536174"/>
            <a:ext cx="10515599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183E56"/>
                </a:solidFill>
                <a:latin typeface="Open Sans"/>
              </a:rPr>
              <a:t>Up to 3 letters sent to each household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183E56"/>
                </a:solidFill>
                <a:latin typeface="Open Sans"/>
              </a:rPr>
              <a:t>Pre-Notification Letter (1 week before)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183E56"/>
                </a:solidFill>
                <a:latin typeface="Open Sans"/>
              </a:rPr>
              <a:t>Invitation Letter (Day 1)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183E56"/>
                </a:solidFill>
                <a:latin typeface="Open Sans"/>
              </a:rPr>
              <a:t>Reminder Letter (Day 12)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>
              <a:solidFill>
                <a:srgbClr val="183E56"/>
              </a:solidFill>
              <a:latin typeface="Open Sans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183E56"/>
                </a:solidFill>
                <a:latin typeface="Open Sans"/>
              </a:rPr>
              <a:t>Extensive user testing on the content of these letters has taken place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183E56"/>
                </a:solidFill>
                <a:latin typeface="Open Sans"/>
              </a:rPr>
              <a:t>Colour / branding of envelope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183E56"/>
                </a:solidFill>
                <a:latin typeface="Open Sans"/>
              </a:rPr>
              <a:t>Timing of arrival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183E56"/>
                </a:solidFill>
                <a:latin typeface="Open Sans"/>
              </a:rPr>
              <a:t>Tone of the content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183E56"/>
                </a:solidFill>
                <a:latin typeface="Open Sans"/>
              </a:rPr>
              <a:t>Information respondents do / do not require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B65A4-FF65-83CC-6C69-0834AABDA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786" y="299545"/>
            <a:ext cx="4175013" cy="29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6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643253"/>
          </a:xfrm>
        </p:spPr>
        <p:txBody>
          <a:bodyPr/>
          <a:lstStyle/>
          <a:p>
            <a:r>
              <a:rPr lang="en-GB" sz="4400">
                <a:latin typeface="Open Sans"/>
              </a:rPr>
              <a:t>Incentives</a:t>
            </a:r>
            <a:endParaRPr lang="en-GB" sz="4400">
              <a:latin typeface="Open Sans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003120-17CF-40D9-83E6-FB69AAEFD122}"/>
              </a:ext>
            </a:extLst>
          </p:cNvPr>
          <p:cNvSpPr/>
          <p:nvPr/>
        </p:nvSpPr>
        <p:spPr>
          <a:xfrm>
            <a:off x="260131" y="1536174"/>
            <a:ext cx="610583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183E56"/>
                </a:solidFill>
                <a:latin typeface="Open Sans"/>
              </a:rPr>
              <a:t>All households receive a Notepad at Wave 1 as an </a:t>
            </a:r>
            <a:r>
              <a:rPr lang="en-GB" sz="2200" b="1">
                <a:solidFill>
                  <a:srgbClr val="183E56"/>
                </a:solidFill>
                <a:latin typeface="Open Sans"/>
              </a:rPr>
              <a:t>unconditional</a:t>
            </a:r>
            <a:r>
              <a:rPr lang="en-GB" sz="2200">
                <a:solidFill>
                  <a:srgbClr val="183E56"/>
                </a:solidFill>
                <a:latin typeface="Open Sans"/>
              </a:rPr>
              <a:t> incentive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183E56"/>
                </a:solidFill>
                <a:latin typeface="Open Sans"/>
              </a:rPr>
              <a:t>This is included with their ‘Invite’ letter (which also contains their Unique Access Code for the online survey)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183E56"/>
                </a:solidFill>
                <a:latin typeface="Open Sans"/>
              </a:rPr>
              <a:t>A £10 email voucher is also offered as a </a:t>
            </a:r>
            <a:r>
              <a:rPr lang="en-GB" sz="2200" b="1">
                <a:solidFill>
                  <a:srgbClr val="183E56"/>
                </a:solidFill>
                <a:latin typeface="Open Sans"/>
              </a:rPr>
              <a:t>conditional</a:t>
            </a:r>
            <a:r>
              <a:rPr lang="en-GB" sz="2200">
                <a:solidFill>
                  <a:srgbClr val="183E56"/>
                </a:solidFill>
                <a:latin typeface="Open Sans"/>
              </a:rPr>
              <a:t> incentive – a paper voucher can be provided on request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183E56"/>
                </a:solidFill>
                <a:latin typeface="Open Sans"/>
              </a:rPr>
              <a:t>All people in a household need to complete to be eligible for the voucher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>
              <a:solidFill>
                <a:srgbClr val="183E56"/>
              </a:solidFill>
              <a:latin typeface="Open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3F514-0D48-A458-8D06-E4E93303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433" y="642127"/>
            <a:ext cx="337636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ependent_Template.pptx" id="{5EF2E122-52C0-4650-8C14-5BCD26A7EB82}" vid="{351227A2-68EC-43F9-8781-E9C0954E8C84}"/>
    </a:ext>
  </a:extLst>
</a:theme>
</file>

<file path=ppt/theme/theme4.xml><?xml version="1.0" encoding="utf-8"?>
<a:theme xmlns:a="http://schemas.openxmlformats.org/drawingml/2006/main" name="3_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ependent_Template.pptx" id="{5EF2E122-52C0-4650-8C14-5BCD26A7EB82}" vid="{D9A5E022-C461-4C44-ADF6-A7376F1C59A4}"/>
    </a:ext>
  </a:extLst>
</a:theme>
</file>

<file path=ppt/theme/theme5.xml><?xml version="1.0" encoding="utf-8"?>
<a:theme xmlns:a="http://schemas.openxmlformats.org/drawingml/2006/main" name="ONS">
  <a:themeElements>
    <a:clrScheme name="Custom 2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6095"/>
      </a:accent1>
      <a:accent2>
        <a:srgbClr val="27A0CC"/>
      </a:accent2>
      <a:accent3>
        <a:srgbClr val="003C57"/>
      </a:accent3>
      <a:accent4>
        <a:srgbClr val="118C7B"/>
      </a:accent4>
      <a:accent5>
        <a:srgbClr val="A8BD3A"/>
      </a:accent5>
      <a:accent6>
        <a:srgbClr val="871A5B"/>
      </a:accent6>
      <a:hlink>
        <a:srgbClr val="3383EF"/>
      </a:hlink>
      <a:folHlink>
        <a:srgbClr val="2A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for National Statistics Powerpoint Template v5-06" id="{4AA31625-65EB-D141-9091-C49F0E63EB0A}" vid="{75903E48-F888-234A-BA37-1F6CAD49057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F02C13B9C304BA7FEC5023199D4A0" ma:contentTypeVersion="43" ma:contentTypeDescription="Create a new document." ma:contentTypeScope="" ma:versionID="6f9e8c052fff65ad655a96f41358404e">
  <xsd:schema xmlns:xsd="http://www.w3.org/2001/XMLSchema" xmlns:xs="http://www.w3.org/2001/XMLSchema" xmlns:p="http://schemas.microsoft.com/office/2006/metadata/properties" xmlns:ns2="1ae2c784-f945-427c-85ee-14416eea6be3" xmlns:ns3="10c86586-9e6f-4b18-b0b7-d89d5053f841" targetNamespace="http://schemas.microsoft.com/office/2006/metadata/properties" ma:root="true" ma:fieldsID="c1545968bf8798be9ccf8bd67c3c4cc9" ns2:_="" ns3:_="">
    <xsd:import namespace="1ae2c784-f945-427c-85ee-14416eea6be3"/>
    <xsd:import namespace="10c86586-9e6f-4b18-b0b7-d89d5053f841"/>
    <xsd:element name="properties">
      <xsd:complexType>
        <xsd:sequence>
          <xsd:element name="documentManagement">
            <xsd:complexType>
              <xsd:all>
                <xsd:element ref="ns2:EDRMSOwner" minOccurs="0"/>
                <xsd:element ref="ns2:Record_Type" minOccurs="0"/>
                <xsd:element ref="ns2:RetentionDate" minOccurs="0"/>
                <xsd:element ref="ns2:RetentionType" minOccurs="0"/>
                <xsd:element ref="ns2:Retention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Block_x0020_Nam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2c784-f945-427c-85ee-14416eea6be3" elementFormDefault="qualified">
    <xsd:import namespace="http://schemas.microsoft.com/office/2006/documentManagement/types"/>
    <xsd:import namespace="http://schemas.microsoft.com/office/infopath/2007/PartnerControls"/>
    <xsd:element name="EDRMSOwner" ma:index="4" nillable="true" ma:displayName="EDRMSOwner" ma:internalName="EDRMSOwner" ma:readOnly="false">
      <xsd:simpleType>
        <xsd:restriction base="dms:Text"/>
      </xsd:simpleType>
    </xsd:element>
    <xsd:element name="Record_Type" ma:index="5" nillable="true" ma:displayName="Record Type" ma:format="Dropdown" ma:internalName="Record_Type" ma:readOnly="false">
      <xsd:simpleType>
        <xsd:union memberTypes="dms:Text">
          <xsd:simpleType>
            <xsd:restriction base="dms:Choice">
              <xsd:enumeration value="Business Plans"/>
              <xsd:enumeration value="Commercial"/>
              <xsd:enumeration value="Correspondence, Guidance etc"/>
              <xsd:enumeration value="Financial"/>
              <xsd:enumeration value="Legislation"/>
              <xsd:enumeration value="Meeting papers (inc. agendas minutes etc)"/>
              <xsd:enumeration value="Policy Papers"/>
              <xsd:enumeration value="Private Office Papers"/>
              <xsd:enumeration value="Programme and Project"/>
              <xsd:enumeration value="Reports"/>
              <xsd:enumeration value="Salaries"/>
              <xsd:enumeration value="Staff Disciplinary Matters"/>
              <xsd:enumeration value="Staff Employment, Career, Health etc"/>
              <xsd:enumeration value="Statistical"/>
              <xsd:enumeration value="Systems"/>
              <xsd:enumeration value="zMigration"/>
            </xsd:restriction>
          </xsd:simpleType>
        </xsd:union>
      </xsd:simpleType>
    </xsd:element>
    <xsd:element name="RetentionDate" ma:index="6" nillable="true" ma:displayName="Retention Date" ma:format="DateOnly" ma:internalName="Retention_x0020_Date" ma:readOnly="false">
      <xsd:simpleType>
        <xsd:restriction base="dms:DateTime"/>
      </xsd:simpleType>
    </xsd:element>
    <xsd:element name="RetentionType" ma:index="7" nillable="true" ma:displayName="Retention Type" ma:default="Notify" ma:format="Dropdown" ma:internalName="Retention_x0020_Type" ma:readOnly="false">
      <xsd:simpleType>
        <xsd:restriction base="dms:Choice">
          <xsd:enumeration value="Notify"/>
          <xsd:enumeration value="Delete"/>
          <xsd:enumeration value="Declare"/>
        </xsd:restriction>
      </xsd:simpleType>
    </xsd:element>
    <xsd:element name="Retention" ma:index="8" nillable="true" ma:displayName="Retention" ma:default="0" ma:internalName="Retention" ma:readOnly="false" ma:percentage="FALSE">
      <xsd:simpleType>
        <xsd:restriction base="dms:Number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d6dd9ef-82c2-46ee-b9eb-decf74f5fb62}" ma:internalName="TaxCatchAll" ma:showField="CatchAllData" ma:web="1ae2c784-f945-427c-85ee-14416eea6b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86586-9e6f-4b18-b0b7-d89d5053f8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Block_x0020_Name" ma:index="22" nillable="true" ma:displayName="Block Name" ma:internalName="Block_x0020_Name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1c754ed-6b8d-47f3-b51f-af8d6409c1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entionType xmlns="1ae2c784-f945-427c-85ee-14416eea6be3">Notify</RetentionType>
    <Retention xmlns="1ae2c784-f945-427c-85ee-14416eea6be3">0</Retention>
    <Record_Type xmlns="1ae2c784-f945-427c-85ee-14416eea6be3" xsi:nil="true"/>
    <lcf76f155ced4ddcb4097134ff3c332f xmlns="10c86586-9e6f-4b18-b0b7-d89d5053f841">
      <Terms xmlns="http://schemas.microsoft.com/office/infopath/2007/PartnerControls"/>
    </lcf76f155ced4ddcb4097134ff3c332f>
    <RetentionDate xmlns="1ae2c784-f945-427c-85ee-14416eea6be3" xsi:nil="true"/>
    <TaxCatchAll xmlns="1ae2c784-f945-427c-85ee-14416eea6be3" xsi:nil="true"/>
    <Block_x0020_Name xmlns="10c86586-9e6f-4b18-b0b7-d89d5053f841" xsi:nil="true"/>
    <EDRMSOwner xmlns="1ae2c784-f945-427c-85ee-14416eea6be3" xsi:nil="true"/>
  </documentManagement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467FF648-712E-4F8D-A170-84178682D215}">
  <ds:schemaRefs>
    <ds:schemaRef ds:uri="10c86586-9e6f-4b18-b0b7-d89d5053f841"/>
    <ds:schemaRef ds:uri="1ae2c784-f945-427c-85ee-14416eea6b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ACB7E2-ED15-469C-A06F-067CF4832D74}">
  <ds:schemaRefs>
    <ds:schemaRef ds:uri="10c86586-9e6f-4b18-b0b7-d89d5053f841"/>
    <ds:schemaRef ds:uri="1ae2c784-f945-427c-85ee-14416eea6b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0CEB5E-E227-426C-90E4-FFAA631C118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78807bf-ce82-4688-bce0-0d811684dc46}" enabled="0" method="" siteId="{078807bf-ce82-4688-bce0-0d811684dc4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Da_2_Australian_Research-Society_Delegate_Pack</Template>
  <Application>Microsoft Office PowerPoint</Application>
  <PresentationFormat>Widescreen</PresentationFormat>
  <Slides>24</Slides>
  <Notes>10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ONS</vt:lpstr>
      <vt:lpstr>Lessons from the Transformation of the Labour Force Survey</vt:lpstr>
      <vt:lpstr>Context</vt:lpstr>
      <vt:lpstr>Transforming Social Surveys</vt:lpstr>
      <vt:lpstr>Labour Force Survey Transformation</vt:lpstr>
      <vt:lpstr>Focus for improved quality</vt:lpstr>
      <vt:lpstr>Major TLFS Milestones</vt:lpstr>
      <vt:lpstr>Engagement Strategy</vt:lpstr>
      <vt:lpstr>Letters</vt:lpstr>
      <vt:lpstr>Incentives</vt:lpstr>
      <vt:lpstr>TLFS Wave 1 Timeline</vt:lpstr>
      <vt:lpstr>Respondent Centred Design </vt:lpstr>
      <vt:lpstr>Questionnaire redevelopment</vt:lpstr>
      <vt:lpstr>The start of the  survey changed  from this…</vt:lpstr>
      <vt:lpstr>To this:</vt:lpstr>
      <vt:lpstr>PowerPoint Presentation</vt:lpstr>
      <vt:lpstr>Adaptive Survey Design</vt:lpstr>
      <vt:lpstr>Enabling an adaptive &amp; responsive design</vt:lpstr>
      <vt:lpstr>Adaptive Survey Design on the TLFS</vt:lpstr>
      <vt:lpstr>Impact of Knock-to-Nudge on Response</vt:lpstr>
      <vt:lpstr>Evidence of reduction in bias</vt:lpstr>
      <vt:lpstr>PowerPoint Presentation</vt:lpstr>
      <vt:lpstr>Challenges</vt:lpstr>
      <vt:lpstr>Next steps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for National Statistics widescreen presentation template</dc:title>
  <dc:creator>Andy Budd</dc:creator>
  <cp:revision>32</cp:revision>
  <cp:lastPrinted>2018-12-19T10:37:59Z</cp:lastPrinted>
  <dcterms:created xsi:type="dcterms:W3CDTF">2018-07-16T11:41:44Z</dcterms:created>
  <dcterms:modified xsi:type="dcterms:W3CDTF">2024-10-01T11:50:05Z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0x0101000EBF02C13B9C304BA7FEC5023199D4A0</vt:lpwstr>
  </property>
  <property fmtid="{D5CDD505-2E9C-101B-9397-08002B2CF9AE}" pid="3" name="MediaServiceImageTags">
    <vt:lpwstr/>
  </property>
</Properties>
</file>